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၂၈၉</a:t>
            </a:r>
            <a:r>
              <a:rPr lang="en-US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(က)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	</a:t>
            </a:r>
            <a:r>
              <a:rPr lang="en-US" sz="54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တုံ့ပြန်ရန</a:t>
            </a:r>
            <a:r>
              <a:rPr lang="en-US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stands among us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82C3EEF-ED87-4B1D-8C04-23C18981E40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400" dirty="0" err="1"/>
              <a:t>ယေရှုရှင်ပ</a:t>
            </a:r>
            <a:r>
              <a:rPr lang="en-US" sz="4400" dirty="0"/>
              <a:t>ါ </a:t>
            </a:r>
            <a:r>
              <a:rPr lang="en-US" sz="4400" dirty="0" err="1"/>
              <a:t>ရှိသည</a:t>
            </a:r>
            <a:r>
              <a:rPr lang="en-US" sz="4400" dirty="0"/>
              <a:t>်၊ </a:t>
            </a:r>
            <a:r>
              <a:rPr lang="en-US" sz="4400" dirty="0" err="1"/>
              <a:t>ထမြောက်တန်ခိုးဖြင</a:t>
            </a:r>
            <a:r>
              <a:rPr lang="en-US" sz="4400" dirty="0"/>
              <a:t>့်၊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400" dirty="0" err="1"/>
              <a:t>ဝတ်ပြုစဉ်အချိန်တွင</a:t>
            </a:r>
            <a:r>
              <a:rPr lang="en-US" sz="4400" dirty="0"/>
              <a:t>် </a:t>
            </a:r>
            <a:r>
              <a:rPr lang="en-US" sz="4400" dirty="0" err="1"/>
              <a:t>ဘုန်းထင်ရှားရာပင</a:t>
            </a:r>
            <a:r>
              <a:rPr lang="en-US" sz="4400" dirty="0"/>
              <a:t>်။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A7CB53A-8131-47A3-A51C-C2F50ADB346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သန</a:t>
            </a:r>
            <a:r>
              <a:rPr lang="en-US" sz="4000" dirty="0"/>
              <a:t>့်</a:t>
            </a:r>
            <a:r>
              <a:rPr lang="en-US" sz="4000" dirty="0" err="1"/>
              <a:t>ရှင်းဝိညာဉ်တော်သည</a:t>
            </a:r>
            <a:r>
              <a:rPr lang="en-US" sz="4000" dirty="0"/>
              <a:t>် </a:t>
            </a:r>
            <a:r>
              <a:rPr lang="en-US" sz="4000" dirty="0" err="1"/>
              <a:t>စိတ်နှလုံး၌တည</a:t>
            </a:r>
            <a:r>
              <a:rPr lang="en-US" sz="4000" dirty="0"/>
              <a:t>်၊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ဝမ်းနည်းကြောက်ရွံ့စိတ်များ</a:t>
            </a:r>
            <a:r>
              <a:rPr lang="en-US" sz="4000" dirty="0"/>
              <a:t>၊ </a:t>
            </a:r>
            <a:r>
              <a:rPr lang="en-US" sz="4000" dirty="0" err="1"/>
              <a:t>ကင်းရှင်းစေမူပ</a:t>
            </a:r>
            <a:r>
              <a:rPr lang="en-US" sz="4000" dirty="0"/>
              <a:t>ါ။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F63967D-9E4E-4340-8269-917175F935C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430721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600" dirty="0" err="1"/>
              <a:t>လျင်မြန်စွာ</a:t>
            </a:r>
            <a:r>
              <a:rPr lang="en-US" sz="3600" dirty="0"/>
              <a:t> </a:t>
            </a:r>
            <a:r>
              <a:rPr lang="en-US" sz="3600" dirty="0" err="1"/>
              <a:t>ခြေလှမ်းပ</a:t>
            </a:r>
            <a:r>
              <a:rPr lang="en-US" sz="3600" dirty="0"/>
              <a:t>ါ၊ </a:t>
            </a:r>
            <a:r>
              <a:rPr lang="en-US" sz="3600" dirty="0" err="1"/>
              <a:t>တာဝန်ကျေပွန်စွာ</a:t>
            </a:r>
            <a:r>
              <a:rPr lang="en-US" sz="3600" dirty="0"/>
              <a:t>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err="1"/>
              <a:t>နံနက်အရုဏ်စောင</a:t>
            </a:r>
            <a:r>
              <a:rPr lang="en-US" sz="3600" dirty="0"/>
              <a:t>့်မျှ</a:t>
            </a:r>
            <a:r>
              <a:rPr lang="en-US" sz="3600" dirty="0" err="1"/>
              <a:t>ော</a:t>
            </a:r>
            <a:r>
              <a:rPr lang="en-US" sz="3600" dirty="0"/>
              <a:t>်၊ </a:t>
            </a:r>
            <a:r>
              <a:rPr lang="en-US" sz="3600" dirty="0" err="1"/>
              <a:t>ထာဝရနေ့တော</a:t>
            </a:r>
            <a:r>
              <a:rPr lang="en-US" sz="3600" dirty="0"/>
              <a:t>်။ </a:t>
            </a:r>
            <a:r>
              <a:rPr lang="en-US" sz="3600" dirty="0" err="1"/>
              <a:t>အာမင</a:t>
            </a:r>
            <a:r>
              <a:rPr lang="en-US" sz="3600" dirty="0"/>
              <a:t>်။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7EA55A3-2DCF-450A-A10F-6B781BEE61A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638656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206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Office Theme</vt:lpstr>
      <vt:lpstr>၂၈၉(က) တုံ့ပြန်ရန်ကျူး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2019-12-23T05:19:06Z</dcterms:modified>
</cp:coreProperties>
</file>