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၂၂၄	အလိုတော်ရှိရာပြုတော်မူပါကျူး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Have Thine own way, Lord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ဟေရှာ၊ ၂၉း၁၆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C. Stebbins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6B3993C-0222-4B35-8ECA-26A9E1EE0BB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အလိုတော်ရှိရာ၊ ပြုတော်မူပါ၊ ကိုယ်တော်ရှင်အိုးထိန်း၊ ကျွန်ုပ်အိုးမြေ၊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ကိုယ်တော်ရှင်မြတ်အား၊ စောင့်နေစဉ်ခါ၊ သဘောတော်ရှိတိုင်း၊ ပုံသွင်းလုပ်ပေ။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34664E4E-AB54-4B15-A926-F97D914C39B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အလိုတော်ရှိရာ၊ ပြုတော်မူပါ၊ ယနေ့စုံစမ်း၍ စစ်တော်မူပါ၊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ရှေ့တော်မှာ နှိမ့်ချ ဒူးထောက်စဉ်ခါ၊ မိုးပွင့်ထက်ဖြူအောင် ဆေးတော်မူပါ။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A4F0532-15D6-42EA-96A8-94F5D63CA5D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အလိုတော်ရှိရာ၊ ပြုတော်မူပါ၊ ဒုက္ခရောက်သည်ခါ မတော်မူပါ၊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တန်ခိုးတော်မဟာ၊ ကိုယ်တော်၌သာ၊ တို့တော်မူပြီးခါ၊ ချမ်းသာပေးပါ။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B2F903F-338E-45EF-BC97-9428D36ED11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အလိုတော်ရှိရာ၊ ပြုတော်မူပါ၊ ကိုယ်တော်ရှင်မြတ်သာ အုပ်စိုးမူပါ၊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ဝိညာဉ်တော်မြတ်နှင့် ပြည့်စေပြီးခါ၊ ခရစ်တော်ဘုရား စိတ်တွင် ကိန်းပါ။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C381511-8046-4DEC-9904-ADF7A8E3D45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408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၂၂၄ အလိုတော်ရှိရာပြုတော်မူပါကျူး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2019-12-23T04:39:09Z</dcterms:modified>
</cp:coreProperties>
</file>