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7" r:id="rId8"/>
    <p:sldId id="26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၂၈၄	ဟာလေလုယ မှုပြီးပြီကျူး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Hallelujah tis done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ဗျာ၊ ၁၉း၆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9023D56-3F1A-4EED-BA46-E01A5BC8108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သားတော်ရှင် သခင်ယေရှုကို ယုံကြည်သူအား၊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ဘုရားသခင် ကယ်တင်ရာလမ်း ဖွင့်ပေးသနား၊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65AC74F4-AEBB-40A7-A157-1529904A89A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ဟာလေလုယာ မှုပြီး၊ သားတော်မြတ်ကို ယုံကြည်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သတ်ခြင်းခံ သွေးတော်ဖြင့် ငါ့ကို ကယ်မူပေ။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B67270A0-AC53-4A7E-9DC1-16ECB920AC6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လမ်းခရီးကျဉ်းမြောင်း၍ ဘေးရန်များပြားသော်လည်း၊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ယေရှုသည် ငါ့ကို အမှန် ပို့ဆောင်နိုင်မူသည်။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E3F49FD-9C18-4D3D-AD49-C25C6A96CAA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ချစ်သူအများ ကောင်းကင်ဘုံ ပလ္လင်မြတ်ရှေ့မှာ၊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ဘုန်းတော်မြတ်ဖြင့် ကယ်တင်ခံခြင်း၊ သီချင်းဆိုကြ။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62C9B97-E723-4621-91CB-27D6BC37AE8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သူငယ်အများ ကိုယ်တော်ရှေ့ရပ်နေ၊ ငါတွေ့လေ၊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အောင်ပွဲသီချင်းကို ဆိုသော်၊ ကိုယ်တော်ပြုံးမူပေ။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CA07F03-A024-4BA6-BEC9-605A7393341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ရွှေစင်ခင်းသော လမ်းမပေါ်တွင် သီချင်းဆိုစဉ်၊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ရှေးပရောဖက်နှင့် ဘုရင်များကို ငါတွေ့မြင်။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7EAC2347-2B86-40C7-A184-365116F75DE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၆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သင်နှင့် ကျွန်ုပ် ကိုယ်တော်မြတ်ကို ချီးမွမ်းခြင်းဖို့၊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အစဉ်မပြတ် သီချင်းဆိုလျက် ကျူးအေးကြစို့။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68DB39E-9BC8-46C9-9530-C0A986594D2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7200190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469</Words>
  <Application>Microsoft Office PowerPoint</Application>
  <PresentationFormat>Widescreen</PresentationFormat>
  <Paragraphs>33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Pyidaungsu</vt:lpstr>
      <vt:lpstr>Times New Roman</vt:lpstr>
      <vt:lpstr>Office Theme</vt:lpstr>
      <vt:lpstr>၂၈၄ ဟာလေလုယ မှုပြီးပြီကျူး </vt:lpstr>
      <vt:lpstr>၁</vt:lpstr>
      <vt:lpstr>ထပ်ဆို</vt:lpstr>
      <vt:lpstr>၂</vt:lpstr>
      <vt:lpstr>၃</vt:lpstr>
      <vt:lpstr>၄</vt:lpstr>
      <vt:lpstr>၅</vt:lpstr>
      <vt:lpstr>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2019-12-23T05:16:25Z</dcterms:modified>
</cp:coreProperties>
</file>