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၂၈၈	ကတိတော်၌ တည်နေခြင်းကျူး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Standing on the Promises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၂ ကော၊ ၁း၂၀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R. Kelso Carter (1849-1928)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12B4566-CA2E-4194-96C4-26786C0316F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ကတိတော်များ၌ တည်နေသည်၊ အနန္တကာလပတ်လုံး ချီးမွမ်းပါမည်၊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ဟောရှဏ္ဏဖြစ်စေသတည်း၊ ကြွေးကြော်ကြလေ၏၊ ကတိတော်ြမတ်၌ တည်နေပါသည်။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0673A2F-93D6-4165-8F4E-87C74217DB7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တည်လျက် နေသည်၊ ကယ်တင်ရှင်သခင်၏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ကတိတော်ြမတ်၌ တည်လျက် နေသည်။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ဘုရားသခင်၏ ကတိ၌ တည်၏။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CFCEB62-A313-4F63-A31C-166B51EE732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မပျက်နိုင်သော ကတိတော်များ၌ တည်သည်၊ ယုံမှားခြင်း ကြောက်ရွံ့ခြင်းမုန်တိုင်းကျသော်လည်း၊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အသက်ရှင်သော နှုတ်ကပတ်ဖြင့် အောင်မြင်မည်၊ ကတိတော်ြမတ်၌ တည်နေပါသည်။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FA71CAD-5EAA-4E7D-AC02-E4E32D557D7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ကတိတော်မြတ်၌ တည်လျက် ယခုငါသည် အသွေးတော်ဖြင့် သန့်ရှင်းခြင်းသို့ ရောက်လေပြီ၊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ငါ့လွှတ်တော်မူသော လွှတ်ခြင်း အခွင့်၌လည်း၊ ကတိတော်ြမတ်၌ တည်နေပါသည်။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CEBC7A0-99C8-4532-AEB5-8D25E1CF7CB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ငါသခင်ဘုရား၏ ကတိ၌ တည်သည်၊ မေတ္တာကြိုးဖြင့်မြဲမြံချည်နှောင်တော်မူ၏၊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ဝိညာဉ်တော်၏ ဓါးဖြင့် မာရ်နတ်ရှုံးစေမည်၊ ကတိတော်ြမတ်၌ တည်နေပါသည်။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21C0E61-C418-454C-A0A7-4070DBF6711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478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၂၈၈ ကတိတော်၌ တည်နေခြင်းကျူး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2019-12-23T05:18:45Z</dcterms:modified>
</cp:coreProperties>
</file>