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၁၉၂	ဆုတောင်းရန်နာရီကျူး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2710896"/>
            <a:ext cx="12191999" cy="3393913"/>
          </a:xfrm>
        </p:spPr>
        <p:txBody>
          <a:bodyPr>
            <a:normAutofit lnSpcReduction="10000"/>
          </a:bodyPr>
          <a:lstStyle/>
          <a:p>
            <a:pPr>
              <a:lnSpc>
                <a:spcPct val="170000"/>
              </a:lnSpc>
            </a:pPr>
            <a:r>
              <a:rPr lang="en-US" sz="5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Sweet </a:t>
            </a:r>
            <a:r>
              <a:rPr lang="en-US" sz="5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5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our </a:t>
            </a:r>
            <a:r>
              <a:rPr lang="en-US" sz="5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</a:t>
            </a:r>
            <a:r>
              <a:rPr lang="en-US" sz="5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Prayer </a:t>
            </a:r>
            <a:endParaRPr lang="en-US" sz="5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ဆာ၊ ၅၅း၁၇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William B. Bradbury </a:t>
            </a:r>
          </a:p>
          <a:p>
            <a:pPr>
              <a:lnSpc>
                <a:spcPct val="170000"/>
              </a:lnSpc>
            </a:pPr>
            <a:endParaRPr lang="my-MM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030969" y="6156101"/>
            <a:ext cx="2161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700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ဆ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ုတောင်းလို့ငှာ မှတ်သားနာရီ၊ လောကီမှုရေး မျိုးမျိုးပယ်၍၊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ငါလိုသမျှ ဆုပဌနာအဖ ပလ္လင်တော်ရှေ့လျှောက်ရာ၊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ဒုက္ခဖိနှိပ် ပူဆွေးကာလ၊ အပြစ်သွေးဆောင်ပါ နီးခါများ၊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သင်လှည့်ပြန်ခြင်းဖြင့် ချမ်းသာ၏၊ အောက်မေ့လှဖွယ် ဆုတောင်းနာရီ။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10049257" y="6156101"/>
            <a:ext cx="2142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အ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ောက်မေ့လှဖွယ် ဆုတောင်းနာရီ၊ တောင်းသောသူအား ငါကားပေးမည်၊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ကတိထားသော သစ္စာရှင်မင်း၊ အမိန့်တော်ယုံ မှီခိုကိုးလျှင်၊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ငါပူရာမျိုး၊ လိုရာရှိရှိ၊ ခြေရင်းတော်၌ လှိမ့်လှန်လှဲ၍၊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လျှောက်ထားခြင်းငှာ သင့်ကို စောင့်မည်၊ အောက်မေ့လှဖွယ် ဆုတောင်းနာရီ</a:t>
            </a: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။</a:t>
            </a: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10030969" y="6156101"/>
            <a:ext cx="2161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အ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ောက်မေ့လှဖွယ် ဆုတောင်းနာရီ၊ ကောင်းကင်အဖ အိမ်တော်နေမည်၊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ဤယာယီတဲ မစွန့်မခြင်း၊ သင်နှစ်သိမ့် စေကျေးဇူးခံလျှင်၊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သက်ထာဝရ ခံစားယူမည်၊ အာကာသ၌ ငါပျံတက်စဉ်၊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တန်နေရစ်တော့၊ ငါမြွက်ဆိုမည်၊ အောက်မေ့လှဖွယ် ဆုတောင်းနာရီ။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03537" y="6156101"/>
            <a:ext cx="2188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480</Words>
  <Application>Microsoft Office PowerPoint</Application>
  <PresentationFormat>Widescreen</PresentationFormat>
  <Paragraphs>23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Pyidaungsu</vt:lpstr>
      <vt:lpstr>Times New Roman</vt:lpstr>
      <vt:lpstr>Office Theme</vt:lpstr>
      <vt:lpstr>၁၉၂ ဆုတောင်းရန်နာရီကျူး </vt:lpstr>
      <vt:lpstr>၁</vt:lpstr>
      <vt:lpstr>၂</vt:lpstr>
      <vt:lpstr>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31</cp:revision>
  <dcterms:created xsi:type="dcterms:W3CDTF">2018-10-09T13:17:21Z</dcterms:created>
  <dcterms:modified xsi:type="dcterms:W3CDTF">2019-12-19T10:06:56Z</dcterms:modified>
</cp:coreProperties>
</file>