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၁၆၀	ယေရှုထံသို့လာပါကျူး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637744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Come </a:t>
            </a:r>
            <a:r>
              <a:rPr lang="en-US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Jesus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ေရှုထံသို့ ယေရှုထံသို့ ယေရှုထံသို့ လာပါ၊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လာပါ၊ ယေရှုထံသို့၊ ယေရှုထံသို့ လာပါ။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်တော်မူမည်၊ ကယ်တော်မူမည်၊ ကယ်တော်မူမည်၊ ယခု၊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ယခု ကယ်တော်မူမည်၊ ကယ်တော်မူမည်၊ ယခု။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ိုယုံကြည်ပါ၊ အိုယုံကြည်ပါ၊ အိုယုံကြည်ပါ၊ ယခု၊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ယခု အိုယုံကြည်ပါ၊ အိုယုံကြည်ပါ၊ ယခု။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်သူယုံသနည်း၊ ဘယ်သူယုံသနည်း၊ ဘယ်သူယုံသနည်း၊ ယခု၊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ယခု ဘယ်သူယုံသနည်း၊ ဘယ်သူယုံသနည်း၊ ယခု။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ျွန်ုပ်ယုံပြီ၊  ကျွန်ုပ်ယုံပြီ၊ ကျွန်ုပ်ယုံပြီ၊ ယခု၊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ယခု ကျွန်ုပ်ယုံပြီ၊ ကျွန်ုပ်ယုံပြီ၊ ယခု။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ဟ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ာလေလုယ၊ ဟာလေလုယ၊ ဟာလေလုယ၊ အာမင်၊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အာမင်၊ ဟာလေလုယ၊ ဟာလေလုယ၊ အာမင်။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50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360</Words>
  <Application>Microsoft Office PowerPoint</Application>
  <PresentationFormat>Widescreen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၁၆၀ ယေရှုထံသို့လာပါကျူး 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27</cp:revision>
  <dcterms:created xsi:type="dcterms:W3CDTF">2018-10-09T13:17:21Z</dcterms:created>
  <dcterms:modified xsi:type="dcterms:W3CDTF">2019-12-19T07:55:16Z</dcterms:modified>
</cp:coreProperties>
</file>