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၃၆၉	သာ၍မြတ်သော ကောင်းကင်ရွှေပြည်ကျူး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better land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ဟေ၊ ၁၁း၁၆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Daniel B. Towner (1850-1919)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79D5B-6D21-42F9-8DAB-71A5AB93341E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သာ၍မြတ်သော ကောင်းကင်ရွှေပြည် ရူပါရုံတွင် ငါမြင်မက်၏၊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ပြည်အလုံးသည် ထွန်းတောက် ရောင်ခြည်ဘုန်းတော်နှင့် ပြည့်နှက်လျက်ရှိ၏။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BD9590-DFCD-4B98-8C93-67959891263B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ချစ်ရွှေပြည်တော် ပျော်ရွှင်ဖွယ်လေ၊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ဘုန်းတော်ရောင်ခြည် ထွန်းတောက်ပလေ၊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သာယာကမ်းခြေ ငါတို့ဆိုက်ရောက်၊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နံနက်မိုးသောက် မှောင်မိုက်လွင့်ပျောက်။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A82E71-D96C-4708-B08C-FFE8F188135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သေခြင်းကင်းသော ထိုပြည်တော်တွင် ပြစ်စွန်းကွက်ခြင်း မှောင်ရိပ်နှင့်ကင်း၊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ခွဲခွာသူများ ပြန်ဆုံတွေ့ကြနောက်နောင် ဘယ်ခါမျှမခွဲရာ။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52E56E-FFBA-4BB4-8CF3-4AFEF457742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ငြိမ်သက်သာယာ ထိုပြည်တော်မှာ လေပြင်းတိုက်ခြင်းလျင်းမရှိရ၊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မြတ်ဘုရား၏ ရင်ခွင်တော်မှာ မောပန်းသူများ ငြိမ်းချမ်းသာြက။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A72242-136F-4826-BDE8-E58D77817D6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421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၃၆၉ သာ၍မြတ်သော ကောင်းကင်ရွှေပြည်ကျူး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2019-12-23T07:01:14Z</dcterms:modified>
</cp:coreProperties>
</file>