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6" r:id="rId4"/>
    <p:sldId id="262" r:id="rId5"/>
    <p:sldId id="260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5400" b="1" dirty="0">
                <a:latin typeface="Pyidaungsu" panose="020B0502040204020203" pitchFamily="34" charset="0"/>
                <a:cs typeface="Pyidaungsu" panose="020B0502040204020203" pitchFamily="34" charset="0"/>
              </a:rPr>
              <a:t>၃၈၇	ယေရှုရင်ခွင်တော် ခိုလှုံကျူး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 lnSpcReduction="10000"/>
          </a:bodyPr>
          <a:lstStyle/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Safe in the arms </a:t>
            </a:r>
          </a:p>
          <a:p>
            <a:pPr>
              <a:lnSpc>
                <a:spcPct val="170000"/>
              </a:lnSpc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တရား၊ ၃၃း၂၇</a:t>
            </a:r>
          </a:p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William H. </a:t>
            </a:r>
            <a:r>
              <a:rPr lang="en-US" sz="3600" dirty="0" err="1">
                <a:latin typeface="Pyidaungsu" panose="020B0502040204020203" pitchFamily="34" charset="0"/>
                <a:cs typeface="Pyidaungsu" panose="020B0502040204020203" pitchFamily="34" charset="0"/>
              </a:rPr>
              <a:t>Doane</a:t>
            </a: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13056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70000" lnSpcReduction="2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ဘေးမဲ့ယေရှုရင်ခွင်၌ ရွှေလက်တော် ပိုက်ပွေ့ရာ၊ မေတ္တာတော်ရိပ်ခို ကိုးလျက်၊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ငါ၏ ဝိညာဉ်ချမ်းသာ၊ နားထောင် ကောင်းကင်သားကျူးသံ၊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ဘုန်းထွန်သော ဘုံတော်မှ၊ ဖန်ရေကန်တော်ကို ကျော်၍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နားစွင့်ရာသို့ ရောက်လာ။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B6EF564-BE18-429C-82DF-EB2C1377332E}"/>
              </a:ext>
            </a:extLst>
          </p:cNvPr>
          <p:cNvSpPr txBox="1"/>
          <p:nvPr/>
        </p:nvSpPr>
        <p:spPr>
          <a:xfrm>
            <a:off x="10019763" y="6156101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ထပ်ဆို</a:t>
            </a:r>
            <a:endParaRPr lang="en-US" sz="5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68192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ဘေးမဲ့ယေရှုရင်ခွင်၌ ရွှေလက်တော် ပိုက်ပွေ့ရာ၊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မေတ္တာရိပ်ခိုကိုးလျက်၊ ငါ၏ ဝိညာဉ်ချမ်းသာ။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0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2736A04-9A5A-4D29-97EE-73FF813FE7EB}"/>
              </a:ext>
            </a:extLst>
          </p:cNvPr>
          <p:cNvSpPr txBox="1"/>
          <p:nvPr/>
        </p:nvSpPr>
        <p:spPr>
          <a:xfrm>
            <a:off x="10019763" y="6156101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30711191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ဘေးမဲ့ယေရှုရင်ခွင်၌ သောကပူခြင်း ငြိမ်း၍၊ ဒုစရိုက် သွေးဆောင်ခြင်းမှ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ရှင်းလင်းလုံခြုံစွာနေ၊ ဒုက္ခဆင်းရဲသံဝေဂ၊ ဆုံးကုန်လွန်ခဲ့လုပြီ။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လောက၌ မျက်ရည်ကျခြင်း၊ နည်းစွာသာ ကျန်ရစ်၏။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C904D10-BE3E-4DF5-87E4-B0A7D1EC482D}"/>
              </a:ext>
            </a:extLst>
          </p:cNvPr>
          <p:cNvSpPr txBox="1"/>
          <p:nvPr/>
        </p:nvSpPr>
        <p:spPr>
          <a:xfrm>
            <a:off x="10019763" y="6156101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ငါ၏ အတွက် ယေရှုရှင် မြတ်သော အသက်စွန့်ပြီ၊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မြဲစွာတည်သော ကျောက်တော်ကို ခိုလှုံမှီဝဲပါမည်၊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ညချိန်မလွန်မသွားမီ၊ သည်းခံလျက်စောင့်ပါစေ၊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အရုဏ်မတက်မီတိုင်အောင် တသမျှော်လင့်ပါလေ။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89852D5-D199-461D-B268-1FD24E13045F}"/>
              </a:ext>
            </a:extLst>
          </p:cNvPr>
          <p:cNvSpPr txBox="1"/>
          <p:nvPr/>
        </p:nvSpPr>
        <p:spPr>
          <a:xfrm>
            <a:off x="10019763" y="6156101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487</Words>
  <Application>Microsoft Office PowerPoint</Application>
  <PresentationFormat>Widescreen</PresentationFormat>
  <Paragraphs>25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Arial</vt:lpstr>
      <vt:lpstr>Calibri</vt:lpstr>
      <vt:lpstr>Calibri Light</vt:lpstr>
      <vt:lpstr>Pyidaungsu</vt:lpstr>
      <vt:lpstr>Times New Roman</vt:lpstr>
      <vt:lpstr>Office Theme</vt:lpstr>
      <vt:lpstr>၃၈၇ ယေရှုရင်ခွင်တော် ခိုလှုံကျူး </vt:lpstr>
      <vt:lpstr>၁</vt:lpstr>
      <vt:lpstr>ထပ်ဆို</vt:lpstr>
      <vt:lpstr>၂</vt:lpstr>
      <vt:lpstr>၃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33</cp:revision>
  <dcterms:created xsi:type="dcterms:W3CDTF">2018-10-09T13:17:21Z</dcterms:created>
  <dcterms:modified xsi:type="dcterms:W3CDTF">2019-12-23T07:16:51Z</dcterms:modified>
</cp:coreProperties>
</file>