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၇၉</a:t>
            </a:r>
            <a:r>
              <a:rPr lang="en-US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ဖ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ွားမြင်တော်မူခြင်းကျူး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5400" b="1" dirty="0" smtClean="0">
                <a:solidFill>
                  <a:srgbClr val="00B050"/>
                </a:solidFill>
                <a:latin typeface="Arial Black" panose="020B0A04020102020204" pitchFamily="34" charset="0"/>
                <a:cs typeface="Pyidaungsu" panose="020B0502040204020203" pitchFamily="34" charset="0"/>
              </a:rPr>
              <a:t>The </a:t>
            </a:r>
            <a:r>
              <a:rPr lang="en-US" sz="5400" b="1" dirty="0">
                <a:solidFill>
                  <a:srgbClr val="00B050"/>
                </a:solidFill>
                <a:latin typeface="Arial Black" panose="020B0A04020102020204" pitchFamily="34" charset="0"/>
                <a:cs typeface="Pyidaungsu" panose="020B0502040204020203" pitchFamily="34" charset="0"/>
              </a:rPr>
              <a:t>F</a:t>
            </a:r>
            <a:r>
              <a:rPr lang="en-US" sz="5400" b="1" dirty="0" smtClean="0">
                <a:solidFill>
                  <a:srgbClr val="00B050"/>
                </a:solidFill>
                <a:latin typeface="Arial Black" panose="020B0A04020102020204" pitchFamily="34" charset="0"/>
                <a:cs typeface="Pyidaungsu" panose="020B0502040204020203" pitchFamily="34" charset="0"/>
              </a:rPr>
              <a:t>irst </a:t>
            </a:r>
            <a:r>
              <a:rPr lang="en-US" sz="5400" b="1" dirty="0">
                <a:solidFill>
                  <a:srgbClr val="00B050"/>
                </a:solidFill>
                <a:latin typeface="Arial Black" panose="020B0A04020102020204" pitchFamily="34" charset="0"/>
                <a:cs typeface="Pyidaungsu" panose="020B0502040204020203" pitchFamily="34" charset="0"/>
              </a:rPr>
              <a:t>Noel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လု၊ ၁း၆၈-၇၅</a:t>
            </a:r>
          </a:p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်ပြင်ထဲ၌ ချမ်းအေးသော ညတွင် သိုးထိန်းများတို့ ထိန်းကြစဉ်၊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 အရှင်ဖွားတော်မူကြောင်းကို ကောင်းကင်သားတို့ သီချင်းဖွဲ့ဆို၊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ဖ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ွားတော်မူပြီ၊ ဖွားတော်မူပြီ၊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ဣသရေလ ဘုရားပေတည်း။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ော်ကြည့်ကြလျှင် ကောင်းကင်ကြယ်ကို မြင် ရှေ့ရပ်ထက်ခွင် ထွန်းတောက်ကြည်လင်၊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မြေကြီးပေါ်တွင် လင်းရောင်များပေးလေ၊ နေ့ညမပြတ် ဆက်လက်ထွန်းပေ။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ိုကြယ်ရောင်ခြည် အမှီပြု၍သာ၊ ပညာရှိတို့ ဝေးရပ်မှလာ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မင်းမြတ်တစ်ပါး ဖူးတွေ့အံ့သောငှာ၊ ထိုကြယ်သွားရာ သူတို့ လိုက်လာ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ောက်အမြောက်ရပ် ဤကြယ်တော်ချဉ်းကပ်၊ ဗက်လင်မြို့တော်အရပ်ပေါ်မှာ၊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ငြိမ်သက်လှစွာ ကြယ်တော်မြတ်တည်နေ၊ ယေရှုရှိရာ ဌာနဖြစ်ပေ။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ပည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ာရှိများ ကိုယ်တော်ထံဝင်လာ၊ ရိုသေလှစွာ ဒူးထောက်၍သာ၊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သူတို့ လောဗန်၊ မုရန်နှင့် ရွှေ ငွေ၊ ကိုယ်တော်ြမတ်အား ပူဇော်ကြပေ။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482</Words>
  <Application>Microsoft Office PowerPoint</Application>
  <PresentationFormat>Widescreen</PresentationFormat>
  <Paragraphs>28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Arial Black</vt:lpstr>
      <vt:lpstr>Calibri</vt:lpstr>
      <vt:lpstr>Calibri Light</vt:lpstr>
      <vt:lpstr>Pyidaungsu</vt:lpstr>
      <vt:lpstr>Times New Roman</vt:lpstr>
      <vt:lpstr>Office Theme</vt:lpstr>
      <vt:lpstr>၇၉ ဖွားမြင်တော်မူခြင်းကျူး </vt:lpstr>
      <vt:lpstr>၁</vt:lpstr>
      <vt:lpstr>ထပ်ဆို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2019-12-18T09:45:19Z</dcterms:modified>
</cp:coreProperties>
</file>