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  <p:sldId id="26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၂၂၅	ကိုယ်တော်အား ဆက်ကပ်ပူဇော်ခြင်းကျူး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Consecration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၅၁း၁၄-၁၇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Henri A. Cesar Malan (1787-1864)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D7F82168-4F03-4A9B-A605-5FCB563EFFAB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ကျွန်ုပ်အသက်လက်ခံပါ ကိုယ်တော်ကို ပူဇော်ဆက်သ၊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နေ့ရက်အချိန် ရှိသမျှ၊ ချီးမွမ်းခြင်းနှင့် ပြည့်စေပါ၊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ချီးမွမ်းခြင်းနှင့် ပြည့်စေပါ။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35C8D770-A1EA-4F64-BFA4-A17C5B30981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ကိုယ်တော်ချစ်ခြင်း နှိုးဆော်ရာ၊ ကျွန်ုပ်လက်၊ မှုဆောင်စေပါ၊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ကိုယ်တော်ရှင်မြတ် အဖို့သာ၊ ကျွန်ုပ်ခြေလျင်မြန်စေပါ၊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ကျွန်ုပ်ခြေလျင်မြန်စေပါ။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26F63851-94CE-4F08-9CD1-25334C8FD258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ကျွန်ုပ်အသံ လက်ခံပါ၊ ကိုယ်တော်ကို ချီးမွမ်းကျူးရာ၊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နှုတ်ကပတ်တော်မြတ်နှင့်သာ၊ ကျွန်ုပ်နှုတ်ကို ပြည့်စေပါ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ကျွန်ုပ်နှုတ်ကို ပြည့်စေပါ။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789BF9D0-DDE0-49AD-A190-993B3687A94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ကျွန်ုပ်ရွှေငွေရှိသမျှ၊ ကိုယ်တော်မြတ်လက်ခံမူပါ၊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ကိုယ်တော်မြတ်အလိုရှိရာ၊ ကျွန်ုပ်ဉာဏ်ကို သုံးမူပါ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ကျွန်ုပ်ဉာဏ်ကို သုံးမူပါ။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1018C2CA-71CA-4725-9BA6-7A82D89BC5F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ကျွန်ုပ်အလို လက်ခံပါ၊ ကိုယ်တော်အလိုဖြစ်စေပါ၊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ကျွန်ုပ်စိတ် ကိုယ်တော်ပိုင်ပေ၊ ကိန်းဝပ်ရာပလ္လင်ဖြစ်စေ၊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ကိန်းဝပ်ရာပလ္လင်ဖြစ်စေ၊၊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860280BA-D337-42E7-BDDE-8CE67C53EA4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၆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 ချစ်ခြင်း လက်ခံပါ၊ ခြေတော်ရင်းမှာ ချထားပါ၊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ကျွန်ုပ်ကို ယူတော်မူလျှင်၊ ကိုယ်တော်ဖို့ ဖြစ်မည်အစဉ်၊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ကိုယ်တော်ဖို့ ဖြစ်မည်အစဉ်၊၊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6597B722-ACA1-44F2-B068-D46A17AE06CE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7200190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621</Words>
  <Application>Microsoft Office PowerPoint</Application>
  <PresentationFormat>Widescreen</PresentationFormat>
  <Paragraphs>35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၂၂၅ ကိုယ်တော်အား ဆက်ကပ်ပူဇော်ခြင်းကျူး </vt:lpstr>
      <vt:lpstr>၁</vt:lpstr>
      <vt:lpstr>၂</vt:lpstr>
      <vt:lpstr>၃</vt:lpstr>
      <vt:lpstr>၄</vt:lpstr>
      <vt:lpstr>၅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2019-12-23T04:39:44Z</dcterms:modified>
</cp:coreProperties>
</file>