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၂၈၃	ယုံကြည်ခြင်း ပတ္ထနာကျူး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faith looks up to Thee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7C3C2F4-9B87-48EB-A2E9-01B60962C0B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ကျွန်ုပ်ခိုလှုံအရှင်၊ ကယ်တင်ပိုင်သော သခင်၊ သနားတော်မူ၊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ပတ္ထနာ၊ အသံနားတော်မူပါ၊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အပြစ်လွှတ်အံ့သောငှာ၊ ကယ်ချွတ်တော်မူ။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D2A3EFE-FF71-4507-8F63-96B2074DA86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မေတ္တာတော်ကြီးသည်နည်း၊ ချစ်ခြင်းအားသန်ပါစေ၊ ယေရှုဘုရား၊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ကိုယ်တော်ပြစ်ရှိသူကို လွန်၍ သနားသည်လို၊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ကိုယ်တော်အစိုး၊ ဝန်ခံစေပါ။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23C5A41-F1D7-49EE-A111-C23A5B1783C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ဤလူ့ဘုံတွင် နေစဉ်၊ ဆင်းရဲတွေ့ကြုံရလျှင်၊ ကယ်တော်မူပါ၊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မှောင်မိုက်ခြင်းလင်းစေပါ၊ ပူပန်ခြင်း ကင်းစေပါ၊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ကိုယ်တော်နှင့် လျှင်းမကွာ၊ စောင့်ထိန်းတော်မူ။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0EF7C12-1C8F-41A7-9D7F-9DD7B3A016E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အသက်ဆုံးရသောခါ သေခြင်း မြစ်ကမ်းရောက်မှ ပို့ဆောင်မူပါ၊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ကျေးဇူးမြတ်ကြောင့်သာလျှင်၊ စိုးရိမ်ခြင်းများနှင့် ကင်း၊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ရွှေပြည်တော်သူ အဝင်၊ ဖြစ်စေတော်မူ။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AD4A489-732F-41DB-8168-08CA2BC3A7D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428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၂၈၃ ယုံကြည်ခြင်း ပတ္ထနာကျူး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2019-12-23T05:11:44Z</dcterms:modified>
</cp:coreProperties>
</file>