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၃၇၆	ထိုရပ်မှာ နေလိုသည်ကျူး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 long to be there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9E84B8-5CF2-4B9D-9F7A-31F99C68B5E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ဝေးလှသော ပြည်ရှိကြောင်း ကြားရပြီ၊ ဘုန်းတော်မြတ်နှုတ်ဖြင့် မြွက်ဆိုမမှီ၊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အိမ်တော် နေထက်ထွန်းတောက် သာယာ၏၊ ယေရှုရှင်နှင့် အစဉ်နေလိုသည်။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F014B9-3625-4B46-A3F4-4203ED6BBFE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ထိုရပ်မှာ၊ ထိုရပ်မှာ ယေရှုရှင်နှင့် အစဉ်လျှင်နေချင်၊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ထိုရပ်မှာ၊ ထိုရပ်မှာ ယေရှုရှင်နှင့် အစဉ်လျှင်နေချင်။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B4BBC5-B416-47A2-A48D-88DB7DAE8CE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လောကတွင် ဝမ်းမြောက်ရွှင်လန်းခြင်းများ၊ ကောင်းကင်ဘုံပမာ ဆောင်ပြလျက်ရှိ၊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မောပန်းသူများတို့ နားနေစရာ၊ ပြည်တော်ဘုန်းကို လူသည် မှန်မသိ။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3C5B70-E7D8-4832-9B03-49E8D2038BA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ထိုရပ်မှာ တင့်တယ်ဘုန်းတော်မြတ်တွင် ကြည်လင်စွာ သက်စမ်းရေမြစ်မှာ၊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တည်ကြည်ဖြောင့်မတ်သူများ စံစားလျှင်၊ သာယာစွာ ဘေးမှ လွတ်ကင်းရှင်းကွာ။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0DC776-9AC1-4897-A487-F578148A43F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ကယ်တင်ခြင်းခံသူများ ထိုရပ်မှာ၊ ယေရှုနှင့် သိုးခြံတော် ရိပ်အောက်မှာ၊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စဉ်မပြတ် ဧမာနွေလအပါး၊ သူတို့သည် ပြောမမီ ဘုန်းစံစား။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8A2396-AB15-4BF6-9BF0-F371518E37E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474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၃၇၆ ထိုရပ်မှာ နေလိုသည်ကျူး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2019-12-23T07:29:23Z</dcterms:modified>
</cp:coreProperties>
</file>