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၁၀၂	သားတော်မြတ်ဖြစ်ကျူး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Sons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we are through God’s election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၁၁း၇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Hastings (1784-1872)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ခရစ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်တော်ယုံသော ငါတို့သည် ရှေးရွေးကောက်တော်မူခြင်းဖြင့်၊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သားတော်၏ အခွင့်ကို ရ၏၊ ကျေးဇူးတော် သက်သက်သာလျှင်၊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မြတ်ဘုရားရှင် ချစ်ကရုဏာတော်ဖြစ်သည်၊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မြတ်ဘုရားရှင် ချစ်ကရုဏာတော်ဖြစ်သည်။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ောက်ပြန်ဝိညာဉ်တိုင်း ပြစ်မှား၍ ဒဏ်ကို အမြဲခံထိုက်ချေ၊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ထာဝရရှင်မေတ္တာ ကြံစည်ကယ်ချွတ်ခြင်း သနားပေးပေ၊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ယေရှုအားဖြင့် သင်္ချေများစွာ ချမ်းသာသည်၊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ယေရှုဘုရားရှင် ချစ်ကရုဏာတော်ဖြစ်သည်။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ါ၏ ဝိညာဉ်ရပ်တန့် အံ့ဩ ဘယ်ကြောင့် ထိုသို့ဖြစ်သနည်း၊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ကျေးဇူးတော်သာ ငါ့ကို ရွေးခေါ်၊ ခရစ်တော်အိမ်တော်သွင်းသည်၊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ဂုဏ်တော်ချီးမွမ်းထာဝရ၊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ဂုဏ်တော်ချီးမွမ်းထာဝရ။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ိုမေတ္တာအစမရှိပါ၊ ဆုံးခြင်းလည်းကင်းရဖြစ်၍၊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ကျေးဇူးရှင် အိုထိန်းစောင့်ကြည့်ပါ၊ ငြိမ်သက်သန့်စင် လမ်းလျှောက်စေ၊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ပါရမီမျိုး ပြည့်စုံ ခိုင်ခံ့စေမူပါ၊ ပါရမီမျိုး ပြည့်စုံ ခိုင်ခံ့စေမူပါ။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ှေးမဆွက မြတ်ဘုရားရှင်၊ ပြင်ဆင်နှင့်သော ဗိမာန်မှာ၊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ဘုန်းတော်မြတ်တွင် ဆက်ဆံနေစဉ်၊ ကောင်းကင်သားတို့နှင့် တကွ၊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ကြွေးကြော်ချီးမွမ်းအေးကျူးရာ၊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ကြွေးကြော်ချီးမွမ်းအေးကျူးရာ။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647</Words>
  <Application>Microsoft Office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၁၀၂ သားတော်မြတ်ဖြစ်ကျူး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2019-12-19T02:22:29Z</dcterms:modified>
</cp:coreProperties>
</file>