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  <p:sldId id="26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80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၁၇၇	ကျွန်တော်ပင်ကျူး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70000"/>
              </a:lnSpc>
            </a:pP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Lord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Hear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howers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Blessing 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က၊ ၂ရး၃၈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B. Bradbury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ျေးဇူးရှင် ဆုလာဘ်တော်များစွာ မိုးရွာစေ၊ သတင်းကြား၏၊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သွေ့ခြောက်မြေများ စိမ်းလန်းစေရာ၊ ကျွန်တော်လည်း မိုးပေါက်ထိစေ၊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ကျွန်တော်ပင်၊ ကျွန်တော်ပင်၊ ကျွန်တော်လည်း မိုးပေါက်ထိစေ။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ဖဘ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ုရား လွန်သွားမမူလင့်၊ ကျွန်တော် စိတ်ဆိုးညစ်လွန်း၍၊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 လွန်သွားသင့်သော်လည်း၊ ကျွန်တော်ကို သနားအောက်မေ့၊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ကျွန်တော်ပင်၊ ကျွန်တော်ပင်၊ ကျွန်တော်လည်း မိုးပေါက်ထိစေ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်တင်ရှင် လွန်မပွားမူလင့်၊ ကျွန်တော်မှီတွယ်ပါရစေ၊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 လွန်တောင့်တနေစဉ်၊ ခေါ်တော်မူရာ ပါပါစေ၊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ကျွန်တော်ပင်၊ ကျွန်တော်ပင်၊ ကျွန်တော်လည်း မိုးပေါက်ထိစေ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ဝ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ိညာဉ်တော် လွန်သွားမမူလင့်၊ မျက်စိကန်းကို ဖွင့်နိုင်၏၊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ယေရှုကုသိုလ် ဖော်ပြခြင်းဖြင့်၊ ကျွန်တော်၌ လင်းခြင်းသိစေ၊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ကျွန်တော်ပင်၊ ကျွန်တော်ပင်၊ ကျွန်တော်လည်း မိုးပေါက်ထိစေ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ြာမြင့်စွာ အပြစ်၌ မွေ့လျော်၊ ကိုယ်တော်ကို ကရုမထား၊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လောကီပျော်ရာ မွေ့လျော်နေသော၊ ပြစ်ကို လွှတ် ကယ်တော်မူပါ၊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ကျွန်တော်ပင်၊ ကျွန်တော်ပင်၊ ကျွန်တော်လည်း မိုးပေါက်ထိစေ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၆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ေတ္တာတော်သန့်စင်၊ မပြောင်းလဲ ယေရှုသွေးတော် လွန်ထိုက်လှ၊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 တန်ခိုးအတိုင်းမဲ့၊ ကျွန်တော်၌ ထင်ရှားစေပါ၊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ကျွန်တော်ပင်၊ ကျွန်တော်ပင်၊ ကျွန်တော်လည်း မိုးပေါက်ထိစေ။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4419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685</Words>
  <Application>Microsoft Office PowerPoint</Application>
  <PresentationFormat>Widescreen</PresentationFormat>
  <Paragraphs>35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၁၇၇ ကျွန်တော်ပင်ကျူး 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2019-12-19T09:24:04Z</dcterms:modified>
</cp:coreProperties>
</file>