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၂၄၂ 	ဝိညာဉ်တော်ကျူး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၁ဝး၄၄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D25B8309-10A7-409A-BEA7-6C3BBB3D1FB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မဟာဝိညာဉ် ကျေးဇူးရှင်လေ၊ ဆင်းသက်ကြွတော်မူပါ၊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ကျွန်ုပ်တို့အား မြတ်သော ဆုကိုချတော်မူပါ၊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4324B9D-82A0-465F-8DC5-790F074E8B6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အလွန်သန့်ရှင်းသော ဝိညာဉ်ကို သွန်းလောင်းပေးတော်မူပါ၊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ကျွန်ုပ်တို့၏ အပြစ်များကို ပြတော်မူပါ။ ဘုရား။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3DA2FCC-9959-4AED-AB44-DDBB4CBE573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သန့်ရှင်းဖြောင့်သော တရားတော်ကို မြဲမြံတည်ကြည်ခြင်းငှာ၊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ဝိညာဉ်တော် သွန်းလောင်း မ တော်မူပါ၊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B2FED3C-7B69-4EAE-A864-51844A5783F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ကျေးဇူးကြီးရှင်၊ သခင်မြတ်ကို ရိုသေလေးမြတ်စေပါ၊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နေ့တိုင်း အစဉ်ဝတ်ပြုခြင်းကို ခွင့်ပေးတော်မူ၊ ဘုရား။ (အာမင်)</a:t>
            </a: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79453EEC-7305-4A0D-9C1B-751304B42E3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321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၂၄၂  ဝိညာဉ်တော်ကျူး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2019-12-23T04:16:18Z</dcterms:modified>
</cp:coreProperties>
</file>