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7" r:id="rId7"/>
    <p:sldId id="268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၃၃၂ 	အသင်းတော်ကို ချစ်ခြင်းကျူး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I love thy kingdom, Lord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၂၆း၈</a:t>
            </a:r>
          </a:p>
          <a:p>
            <a:pPr>
              <a:lnSpc>
                <a:spcPct val="170000"/>
              </a:lnSpc>
            </a:pP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G.F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. Handel (1685-1759)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9A2BBB7-EB57-47AD-83E0-C10F86E48A72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နိုင်ငံတော်ကို သခင်၊ အကျွန်ုပ် ချစ်ပါ၏၊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အသွေးတော်နှင့် ဝယ်သောအသင်း၊ ကိန်းဝပ်ရာ အိမ်တော်တည်း။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F33480E-D3BD-483F-BC5A-B47BD2009C72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ဗိမာန်တော်ချစ်ပါ၏၊ အမြစ်ထရံကျောက်များ၊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ကျောင်းတော်လုံးစုံတင့်တယ်လှသည်၊ လက်ဝါးတော်၌ ရေးသား။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296F1CA-9863-4A8F-AF87-D61BF2C22ECA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ငါ၏ မျက်ရည်ယိုကျ၊ ငါပဌနာပြုသော်၊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ငါကြံဖန်အားထုတ်လေသမျှ ကျောင်းတော်သို့ ဖြစ်စေသော။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BBEC39-19F7-4CDD-B8A0-DEAEEB2F7DD6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ကျောင်းတော်ပြညွှန် သက်လမ်း၊ ကျောင်းသားချင်းချင်း မေတ္တာ၊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စုဝေးတောင်းခြင်း၊ သီချင်းချိုသံ၊ အနှစ်သက်ဆုံးအရာ။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FCB9F30-1F2F-44F2-8ECA-373CBA8969E2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လူ၏ မိတ်တွေ ယေရှု၊ ကယ်ချွတ်အုပ်စိုး ဘုရား၊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စိုးရိမ်ရဘေးရှိရှိ ရန်သူ၊ လက်ရုံးတော် ကွယ်ကာရာ။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9ADDAE2-F872-4040-9FBE-21B3A1966B7D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42806729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၆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ကတိတော်တည်မြဲကား၊ ချစ်မြို့တော် ဇိအုန်သည်၊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မြေကြီးကောင်းကင်မြတ်ဆုံးဘုံများ၊ အမွေခံအံ့သတည်း။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CA7BA19-9764-42BE-A89C-12FC6DF375CF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7200190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432</Words>
  <Application>Microsoft Office PowerPoint</Application>
  <PresentationFormat>Widescreen</PresentationFormat>
  <Paragraphs>29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Pyidaungsu</vt:lpstr>
      <vt:lpstr>Times New Roman</vt:lpstr>
      <vt:lpstr>Office Theme</vt:lpstr>
      <vt:lpstr>၃၃၂  အသင်းတော်ကို ချစ်ခြင်းကျူး </vt:lpstr>
      <vt:lpstr>၁</vt:lpstr>
      <vt:lpstr>၂</vt:lpstr>
      <vt:lpstr>၃</vt:lpstr>
      <vt:lpstr>၄</vt:lpstr>
      <vt:lpstr>၅</vt:lpstr>
      <vt:lpstr>၆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2019-12-23T06:17:19Z</dcterms:modified>
</cp:coreProperties>
</file>