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၄၁၀	မေတ္တာဆုကျေးဇူး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Sweet Peace the gift of God’s love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Peter P.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Bilhorn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(1865-1936) </a:t>
            </a:r>
          </a:p>
          <a:p>
            <a:pPr>
              <a:lnSpc>
                <a:spcPct val="170000"/>
              </a:lnSpc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1C3A7167-9235-4CBC-B08C-7FA1ADDEE7A5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ကျေးဇူးတော်ဖြင့် ငြိမ်သက်ခြင်းသည် ရွှင်လန်းစိတ်နှင့် ပြည့်လျှံစေသည်၊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ငြိမ်သက်သီချင်း ထပ်တလဲလဲဆို။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4221CE47-8126-4298-B2C7-C93D8E1AD309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ကျေးဇူးတော်ကြောင့် ငြိမ်သက်၏၊ ငြိမ်းချမ်းသာခြင်း၊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ကောင်းကင်ခံမှ ယူရရှိ၊ အံ့ဩဖွယ် ငြိမ်သက်ခြင်းရပြီ၊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ကျေးဇူးတော်ကြောင့် ငြိမ်သက်၏။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5DEA2EE-AF93-4281-90F5-0FEEA8C8F6E3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လက်ဝါးကပ်တိုင်မှ ဖော်ထုတ်သည် ငါ့ကြွေးများမှ လွတ်ကင်းလေပြီ၊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အားကိုးရာြခား ဘာမျှမရှိ။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44AC366-31FC-4974-B73F-F0D22F3217D1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ကောင်းချီးမင်္ဂလာပေါင်း တွေ့မြင်၊ ယေရှုအရှင် လက်ခံသည်မှ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ငြိမ်းချမ်းသာခြင်း ခံစားရောက်လာ။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61D967E-97F4-4C9B-A5D4-12163390A8A9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317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၄၁၀ မေတ္တာဆုကျေးဇူး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2019-12-23T07:35:04Z</dcterms:modified>
</cp:coreProperties>
</file>