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၁၀၆	သခင်၏ ကျေးဇူးတော်ကျူး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Carl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G. Glaser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0" y="6156101"/>
            <a:ext cx="222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 သခင်ယေရှု ချီးမွမ်းမကုန်နိုင်ပါ၊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ဘုရားဘုန်းစည်းစိမ် စွန့်တော်မူ၊ ဤလောကသို့ ကြွလာ။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6" y="6156101"/>
            <a:ext cx="2234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ခမည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်းတော်၏ အမျက်တော်ကို လူမှ ဖယ်တော်မူပြီ၊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ရန်သူဖြစ်သော သူတို့အဖို့ အသက်စွန့်တော်မူ၏။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0" y="6156101"/>
            <a:ext cx="222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ူမျိုးတို့ကို သနားသောကြောင့် မထီမဲ့မြင်ကိုခံ၊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ရန်သူကိုပင် ကယ်ချွတ်ရအောင်၊ လက်ဝါးကပ်တိုင်ကို ထမ်း။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0" y="6156101"/>
            <a:ext cx="222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ျွန်ုပ်တို့အပြစ်များစွာ ဆောင်သွားတော်မူပါပြီ၊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အိုကျေးဇူးရှင် ကိုယ်တော်မြတ်အား၊ မြတ်မင်္ဂလာရှိ၏။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4" y="6156101"/>
            <a:ext cx="2215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260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၁၀၆ သခင်၏ ကျေးဇူးတော်ကျူး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2019-12-19T02:28:10Z</dcterms:modified>
</cp:coreProperties>
</file>