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၁၄၀ 	သရဖူတင်ကျူး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</a:t>
            </a:r>
            <a:r>
              <a:rPr lang="en-U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 </a:t>
            </a:r>
            <a:r>
              <a:rPr lang="en-U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aints </a:t>
            </a:r>
            <a:endParaRPr lang="en-US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၈း၅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Hughes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ြည့် သန့်ရှင်းသူ၊ ကြည့် ဖွယ်ကောင်း၏၊ ငြိုငြင်သူ ယခုကြည့်ကြ၊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စစ်မှုငြိမ်း၍ အောင်လျက် ပြန်ပြီ၊ ရန်သူတိုင်း ဒူးထောက်ဝန်ချ၊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သရဖူတင်၊ သရဖူတင်၊ အောင်သူ သရဖူခံရ၊ အောင်သူ သရဖူခံရာ။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်ရသိမ်းသော ယေရှုရှင်အား၊ ကောင်းကင်သားတို့ ချီးမြှောက်ချေ၊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ဘုန်းတန်ခိုး ပလ္လင်တော်တင်ရာ၊ ကောင်းကင်ဘုံ၌ ကြွေးကြော်လေ၊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သရဖူတင်၊ သရဖူတင်၊ မင်းတကာ ဘုရင်မင်းပေ၊ မင်းတကာ ဘုရင်မင်းပေ။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7" y="6156101"/>
            <a:ext cx="2206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ိုးသူဆောင်းသောတင် သရဖူ၊ မေရှိဆိုင်ရာကဲ့ရဲ့ချေ၊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ကောင်းမြတ်သူ အမျိုးမျိုးတို့မူ၊ ဝန်းရံလျက် ချီးမြှောက်လိုပေ၊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သရဖူတင်၊ သရဖူတင်၊ အောင်သူ နာမကြွေးကြော်လေ၊ အောင်သူ နာမကြွေးကြောလေ။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ားထောင် ချီးမွမ်းကြွေးကြော် ကုန်ကြ၊ နားထောင်အောင်မြင်ပွဲ အသံ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အထွဋ်သို့တက်ကြွ၊ ကြည့်ဖွယ်ဝမ်းသာ ရွှင်မြူးရန်၊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သရဖူတင်၊ သရဖူတင်၊ မင်းတကာဘုရင် မင်းမှန်၊ မင်းတကာ ဘုရင်မင်းမှန်။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483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၁၄၀  သရဖူတင်ကျူး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2019-12-19T06:07:05Z</dcterms:modified>
</cp:coreProperties>
</file>