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၁၅၃	အားပေးကျူး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umble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hose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reast 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Simpson (1790-1832)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ိုယ်ပြစ်ကို မြင်၊ ပင်ပန်းသောသူ၊ မျှော်လင့်စိတ်ယူ တိုးလာ၊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ကြောက်ရွံ့တုန်လှုပ်တွေးတောသောသူ၊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ဤသို့ သဘောထားပါ။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 အပြစ်ကြီးလေးသော်လည်း၊ ကျေးဇူးရှင် ယေရှုရှိ၊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အဆီးအတားရှိရှိ အောင်လျက်၊ တံတိုင်းတော်ထဲ ဝင်မည်။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္လင်တော်ရှေ့ ပျပ်ဝပ်ရှိခိုး၊ အပြစ်ထုတ်ဖော် တောင်းပန်၊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ကရုဏာတော်မပြမူလို၊ အကျိုးနည်းပြီ၊ လျှောက်အံ့။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59" y="6156101"/>
            <a:ext cx="222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ွှေမျက်နှာတော် ရောင်ခြည်ခိုဝင်၊ ကျေးဇူးရှင်ပါးကပ်မည်၊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ရာဇလှံတံတော်ဆန့်မူလျှင်၊ ပြစ်ရှိသမျှ လွတ်ပြီ။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ါဆက်ကပ်တင်သော ပတ္တနာ၊ နားညောင်းတော်မူ ကောင်းလေ၊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ငါဆုံးရှုံးခြင်းသို့ ရောက်ဉီး၊ ခြေရင်းတော်၌ ရှုံးစေ။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ါဝင်လေလျှင်၊ ရှုံးရုံခံရ၊ ဝင်စမ်းမည်၊ စိတ်ထားပြီ၊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မဝင်ဝံ့ဘဲ၊ အဝေးနေသော်၊ အမြဲ ဆုံးရှုံးသတည်း။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414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၁၅၃ အားပေးကျူး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2019-12-19T06:28:10Z</dcterms:modified>
</cp:coreProperties>
</file>