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၃၀၈	လက်နက်ဆောင်လုလင်ကျူး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Only on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armour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bearer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4428D5-78F9-487C-B0E3-26DEE40A750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လက်နက်ဆောင်လုလင်သာလျှင် ဖြစ်ရသော်လည်း၊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ရှင်ဘုရင် အာဏာသံနားခံစောင့်မည်၊ ချီတက်လော့ဟု အမိန့်တော်သံကြားလျှင်၊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ဗိုလ်ချုပ်တော်အပါးမှာ ရပ်လျက်စစ်တိုက်မည်။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1B4E05-C0F3-435C-B771-57616B3EEA00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ချီတက်လော့ဟု ကြွေးကြော်သံနာခံကြ၊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ကြည့်ပါ အားနည်းသူများ နောက်လန်လဲကြ၊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လက်နက်ဆောင်လုလင်သာလျှင် ဖြစ်ရသော်လည်း၊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ဗိုလ်ချုပ်တော်မင်း ကျွန်ုပ်ကို အားကိုးမည်၊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လက်နက်ဆောင်လုလင်သာလျှင် ဖြစ်ရသော်လည်း၊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ဗိုလ်ချုပ်တော်မင်း ကျွန်ုပ်ကို အားကိုးမည်။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5607DD-2C31-4B0B-80E6-CB27FBCD0528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လက်နက်ဆောင်လုလင်သာလျှင် ဖြစ်ရသော်လည်း၊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စစ်တိုက်သံ ကြွေးကြော်သံကို ကြားရလျှင်၊ စစ်တိုက်သံ ကြွေးကြောသံကို ကြားရလျှင်၊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ဤမှာ ကျွန်ုပ်ရှိ၏ဟု ပြန်၍ဆိုမည်။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32DA90-6B00-441C-B58A-E5BB2B1B2A3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လက်နက်ဆောင်လုလင်သာလျှင် ဖြစ်ရသော်လည်း၊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စစ်ပွဲတွင် ကျွန်ုပ်ကောင်းစွာ စစ်တိုက်လျှင်၊ စစ်ပွဲတွင် ကျွန်ုပ်ကောင်းစွာ စစ်တိုက်လျှင်၊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ဆုပေးသော ကာလမှာ ကျွန်ုပ်ဆုရမည်။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785B4D-66F7-427E-800D-B5290466820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514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၃၀၈ လက်နက်ဆောင်လုလင်ကျူး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2019-12-23T05:57:21Z</dcterms:modified>
</cp:coreProperties>
</file>