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၂၁၇	သွားစေလိုရာ သွားပါမည်ကျူး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I’ll go where Thou wouldst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တ၊ ၁၆း၁၀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Charrie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E.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Rounsefell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မြင့်သော တောင်ပေါ်ကို ကျော်၍ သွားဖို့၊ ပင်လယ်ကြီးကိုလည်း ကူးပြီး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စစ်ပွဲဉီးမှာလည်း စစ်ကို တိုက်ဖို့အလိုတော် မရှိသော်လည်း၊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မသိသောလမ်းကို လျှောက်လှမ်းဖို့ရာ ဝိညာဉ်တော်သည် ခေါ်သောခါ၊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ပို့ဆောင်တော်မူရာ လိုက်သွားပါမည်၊ ကိုယ်တော်ရှင်အား ပြန်ကြားဆိုမည်။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896B46EE-1318-4F29-8E6B-F60D8A93783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 စေခိုင်းရာသို့ သွားပါမည်၊ ပင်လယ်နှင့် တောင်ကိုကျော်ပါမည်၊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ပြောစေလိုသမျှစကားကို ပြောမည်၊ ဖြစ်စေလိုသမျှ ဖြစ်ပါမည်။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2E7F9F1-828A-47C1-9AD9-510EF037785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မေတ္တာစကားများ သူတပါးအား ပြောစေလိုသည် ဖြစ်လိမ့်မည်၊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အပြစ်လမ်းထဲမှာ လွဲနေသူများ၊ ရှာစေရန် အလိုရှိမည်၊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မှောင်မိုက်သောလမ်းပေါ် လျှောက်သွားရသော်၊ လမ်းပြတော်မူပါ ကိုယ်တော်၊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မိန့်တော်မူရာ ပြန်ပြောဆိုပါမည်၊ ပြောစေလိုသမျှကို ပြောမည်။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E5BE9C0-3049-453D-BA61-9BA32C73256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လယ်ပြင်များထဲမှ မှုဆောင်ဖို့ရာ နေရာရှိသေး၏ ထင်သည်၊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ကယ်တင်ရှင်ဘို့ရာ သက်ရှင်စဉ်ခါ မှုတော်ဆောင်ရန် ရှိသေးသည်၊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ကိုယ်တော်ရှင်မြတ်၏ ချစ်ကြောင်းကိုသိ၊ ရှိရှိသမျှ ဆက်သမည်၊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ဖြောင့်သော စိတ်နှင့် အလိုတော် လိုက်မည်၊ ဖြစ်စေလိုသမျှ ဖြစ်ပါမည်။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D8DE86C-B130-4009-BDD7-978B89690D7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591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၂၁၇ သွားစေလိုရာ သွားပါမည်ကျူး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2019-12-23T04:02:26Z</dcterms:modified>
</cp:coreProperties>
</file>