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၇၅</a:t>
            </a:r>
            <a:r>
              <a:rPr lang="en-US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ာကြပါ တပည့်တော်များ 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Oh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Come All ye Faithful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လု၊ ၂း၁၅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F. Wade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539211" y="6156101"/>
            <a:ext cx="1652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</a:t>
            </a:r>
            <a:r>
              <a:rPr lang="en-US" dirty="0" smtClean="0"/>
              <a:t>bc.tbc-y.com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ွှင်လန်းဝမ်းမြောက်ဝမ်းသာ၊ သစ္စာစောင့်သူများလာ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ဗက်လင်မြို့တော်သို့ အားလုံးသွားကြကုန်စို့၊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ကောင်းကင်ဘုရင် သားတော်ရှင်ကို ဖူးမြင်ဖို့၊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solidFill>
                <a:srgbClr val="FF0000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ာကြ ကိုးကွယ်ကြကုန်အံ့၊ လာကြ ကိုးကွယ်ကြကုန်အံ့၊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ခရစ်တော်ရှင်သခင်ကို ကိုးကွယ်ကြကုန်အံ့။ (အာမင်)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ျိုကညာဝမ်းမှ ဖွားမြင်သော ရှင်ယေရှု၊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လူဇာတိအဖြစ် ခံယူတော်မူသော်လည်း၊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မုချဘုရားရှင် လောက၏ အလင်းတည်း။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ောင်းကင်တမန်များတို့ ဝမ်းသာစွာ သီချင်းဆို၊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ထက်ကောင်းကင်သားမ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ျားသ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ီချင်းကျူးအေးကြပါ၊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ထက်ကောင်းကင်ဘုရား ဘုန်းတော်ကြီးပါစေသား။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ဝမ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်းမြောက်ဖွယ်နံနက်မှာ မွေးဖွားခြင်းခံရှင်အား၊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ဘုန်းတော်မြတ် ချီးကျူးလျက် နာတော်ကြွေးကြော်၊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လူဇာတိခံသော ဘုရားနှုတ်ကပတ်တော်။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12097" y="6156101"/>
            <a:ext cx="2279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433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၇၅ လာကြပါ တပည့်တော်များ ကျူး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25</cp:revision>
  <dcterms:created xsi:type="dcterms:W3CDTF">2018-10-09T13:17:21Z</dcterms:created>
  <dcterms:modified xsi:type="dcterms:W3CDTF">2019-12-18T09:35:11Z</dcterms:modified>
</cp:coreProperties>
</file>