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၃၂၈	ရှေးဝတ္ထုဟောင်းကျူး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Tell me the old, old story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H.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Doane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CD5CF2-116F-4DE8-AE62-90996DF65324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ရှေးဝတ္ထုဟောင်းကို ပြောလေ၊ အထက်မမြင်အရာ၊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ယေရှုနှင့် ဘုန်းတော်မြတ်ပေ၊ ယေရှုချစ်ခြင်း မေတ္တာ။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ထိုဝတ္ထုပြောပါ လင်းစွာ၊ သူငယ်အားပြောသည်နည်း၊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ကျွန်ုပ်အားနည်း မောပန်းပါ၊ မစွမ်းနိုင် ညစ်စွန်းသည်။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B31F8D-22BD-44E8-BF33-BE5CF9841149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ရှေးဝတ္ထုဟောင်းကို ပြောလေ၊ 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ရှေးဝတ္ထုဟောင်းကို ပြောလေ၊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ရှေးဝတ္ထုဟောင်းကို ပြောလေ၊ </a:t>
            </a:r>
            <a:endParaRPr lang="en-US" sz="400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my-MM" sz="400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ေရှုနှင့် မေတ္တာတော်။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17A1EE1-13D3-442D-AC2D-E958CD575B0A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ထိုဝတ္ထုပြော ဖြည်းညှင်းစွာ ကျွန်ုပ်နားလည်လွယ်အောင်၊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အံ့ဖွယ်ရွေးနုတ်ကယ်ဖို့ရာ၊ အပြစ်ဖြေခြင်းအကြောင်း၊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ထိုဝတ္ထုပြောပါ အဖန်များစွာ၊ ကျွန်ုပ်မေ့လွန်းတတ်ချေ၊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နှင်းရည်လို နံနက်ရှိငြား၊ မွန်းတည့်သော် ကွယ်ပျောက်လေ။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AA4319-2011-4A3B-B72B-9FBF104AD643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ထိုဝတ္ထုပြောပါ တိုးတိုး၊ စိတ်ပါသံနှင့် လေးလေး၊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ကျွန်ုပ်အပြစ်မှ ကယ်ဖို့၊ ယေရှုသည် ကြွအောက်မေ့၊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ထိုဝတ္ထုပြောပါ အစဉ်၊ ဒုက္ခဆင်းရဲရောက်သော်၊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နှစ်သိမ့်ဖွယ် ပြလိုမှန်လျှင်၊ ထိုဝတ္ထုဟောင်းပြောလော့။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D29909-FDE6-4A24-9E70-5537F65230A4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516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၃၂၈ ရှေးဝတ္ထုဟောင်းကျူး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34</cp:revision>
  <dcterms:created xsi:type="dcterms:W3CDTF">2018-10-09T13:17:21Z</dcterms:created>
  <dcterms:modified xsi:type="dcterms:W3CDTF">2019-12-23T06:12:49Z</dcterms:modified>
</cp:coreProperties>
</file>