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0" r:id="rId5"/>
    <p:sldId id="263" r:id="rId6"/>
    <p:sldId id="267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6600" b="1" dirty="0">
                <a:latin typeface="Pyidaungsu" panose="020B0502040204020203" pitchFamily="34" charset="0"/>
                <a:cs typeface="Pyidaungsu" panose="020B0502040204020203" pitchFamily="34" charset="0"/>
              </a:rPr>
              <a:t>၂၈၁ 	ဇိအုန်တောင်ကျူး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 lnSpcReduction="10000"/>
          </a:bodyPr>
          <a:lstStyle/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Unshaken as the sacred hill </a:t>
            </a:r>
          </a:p>
          <a:p>
            <a:pPr>
              <a:lnSpc>
                <a:spcPct val="170000"/>
              </a:lnSpc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ဆာ၊ ၁၂၅</a:t>
            </a:r>
          </a:p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Thomas Hastings (1784-1872)</a:t>
            </a:r>
          </a:p>
        </p:txBody>
      </p:sp>
      <p:sp>
        <p:nvSpPr>
          <p:cNvPr id="5" name="TextBox 3">
            <a:extLst>
              <a:ext uri="{FF2B5EF4-FFF2-40B4-BE49-F238E27FC236}">
                <a16:creationId xmlns:a16="http://schemas.microsoft.com/office/drawing/2014/main" id="{C30ABEB3-D57C-461A-990F-BB771BDE9CCC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3056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ဘုရားဂုဏ်ကို ခိုလှုံသောသူ၊ တုန်လှုပ်ခြင်းလျဉ်းမရှိ၊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အမြဲတည်သော ဇိအုန်တောင်လို၊ အစဉ်လျှင်ဖြစ်ကြ၏၊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အစဉ်လျှင်ဖြစ်ကြ၏။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3">
            <a:extLst>
              <a:ext uri="{FF2B5EF4-FFF2-40B4-BE49-F238E27FC236}">
                <a16:creationId xmlns:a16="http://schemas.microsoft.com/office/drawing/2014/main" id="{236589FE-290B-4BAD-9572-1E1EE1C6DA56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ယေရုရှလင်မြို့တော် ဝန်းကျင် တောင်ရိုးများ ဝိုင်းသည်လို၊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မြတ်ကျေးဇူးတော်လည်း ထိုအတူ အမြဲစောင့်မသည်ကို၊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အမြဲစောင့်မသည်ကို။</a:t>
            </a: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7DCCA9B5-019E-484B-8B51-A9435BA3D79C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အတုန်အလှုပ်၊ နာအိုသေဘေးမရှိရ၊ ကွယ်ပျောက်ကင်း၊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နေပူအလင်း အမွတ်အသိမ် မခံရအေးမြခြင်း၊ မခံရအေးမြခြင်း။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0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B1D43DE0-E27C-49FE-8D2D-9D5F7D38C6C8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3200" dirty="0">
                <a:latin typeface="Pyidaungsu" panose="020B0502040204020203" pitchFamily="34" charset="0"/>
                <a:cs typeface="Pyidaungsu" panose="020B0502040204020203" pitchFamily="34" charset="0"/>
              </a:rPr>
              <a:t>ထွန်းလင်းတောက်သော မြတ်ဘုန်းတော် ရောင်ရှုလျက် မဝမအီ၊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3200" dirty="0">
                <a:latin typeface="Pyidaungsu" panose="020B0502040204020203" pitchFamily="34" charset="0"/>
                <a:cs typeface="Pyidaungsu" panose="020B0502040204020203" pitchFamily="34" charset="0"/>
              </a:rPr>
              <a:t>ပြည်ရွှေဘုံတော်မြတ် မြိုက်ရည်ကို သောက်လျက်နှင့် စိတ်ရွှင်ကြည်၊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3200" dirty="0">
                <a:latin typeface="Pyidaungsu" panose="020B0502040204020203" pitchFamily="34" charset="0"/>
                <a:cs typeface="Pyidaungsu" panose="020B0502040204020203" pitchFamily="34" charset="0"/>
              </a:rPr>
              <a:t>သောက်လျက်နှင့် စိတ်ရွှင်ကြည်။</a:t>
            </a: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AC8363DB-FDE0-4BCC-8EA6-B15E2DC82E75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380080185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၅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မြတ်ဂုဏ်တော်ကို မပြတ်အစဉ် အထူးလျှင် ချီးမွမ်းဆို၊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မျက်နှာအလင်း အရောင်တော်ကို ဖူးမြင်လျက် သီချင်းဆို၊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ဖူးမြင်လျက် သီချင်းဆို။</a:t>
            </a: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D3ACCD14-E525-4EF6-9296-6D280EC8A7C6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428067299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469</Words>
  <Application>Microsoft Office PowerPoint</Application>
  <PresentationFormat>Widescreen</PresentationFormat>
  <Paragraphs>29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Arial</vt:lpstr>
      <vt:lpstr>Calibri</vt:lpstr>
      <vt:lpstr>Calibri Light</vt:lpstr>
      <vt:lpstr>Pyidaungsu</vt:lpstr>
      <vt:lpstr>Times New Roman</vt:lpstr>
      <vt:lpstr>Office Theme</vt:lpstr>
      <vt:lpstr>၂၈၁  ဇိအုန်တောင်ကျူး </vt:lpstr>
      <vt:lpstr>၁</vt:lpstr>
      <vt:lpstr>၂</vt:lpstr>
      <vt:lpstr>၃</vt:lpstr>
      <vt:lpstr>၄</vt:lpstr>
      <vt:lpstr>၅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33</cp:revision>
  <dcterms:created xsi:type="dcterms:W3CDTF">2018-10-09T13:17:21Z</dcterms:created>
  <dcterms:modified xsi:type="dcterms:W3CDTF">2019-12-23T05:10:41Z</dcterms:modified>
</cp:coreProperties>
</file>