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၇၀ ယ</a:t>
            </a: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ေရှု၏ ဖွားမြင်ခြင်းကျူး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272004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6000" b="1" dirty="0" smtClean="0">
                <a:solidFill>
                  <a:srgbClr val="FF0000"/>
                </a:solidFill>
                <a:latin typeface="Monotype Corsiva" panose="03010101010201010101" pitchFamily="66" charset="0"/>
                <a:cs typeface="Pyidaungsu" panose="020B0502040204020203" pitchFamily="34" charset="0"/>
              </a:rPr>
              <a:t>As </a:t>
            </a:r>
            <a:r>
              <a:rPr lang="en-US" sz="6000" b="1" dirty="0">
                <a:solidFill>
                  <a:srgbClr val="FF0000"/>
                </a:solidFill>
                <a:latin typeface="Monotype Corsiva" panose="03010101010201010101" pitchFamily="66" charset="0"/>
                <a:cs typeface="Pyidaungsu" panose="020B0502040204020203" pitchFamily="34" charset="0"/>
              </a:rPr>
              <a:t>with gladness men of old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solidFill>
                  <a:srgbClr val="0070C0"/>
                </a:solidFill>
                <a:latin typeface="Pyidaungsu" panose="020B0502040204020203" pitchFamily="34" charset="0"/>
                <a:cs typeface="Pyidaungsu" panose="020B0502040204020203" pitchFamily="34" charset="0"/>
              </a:rPr>
              <a:t>မ၊ ၂း၁၀-၁၁</a:t>
            </a:r>
          </a:p>
          <a:p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ရ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ှေးကာလ မာဂုကဝိပညာရှိ အချို့တို့သည်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ထူးဆန်းကြယ်ကို မြင်သောခါ အားရခြင်းနှင့် လိုက်လာကြ၊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ထိုအတူ ကျွန်ုပ်တို့လျှင် ရှင်ယေရှုကို ဖူးမြင်ချင်။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48673" y="6156101"/>
            <a:ext cx="2243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ဗက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်လင်မြို့၌ ရှိနေသော သူငယ်တော်ကို တွေ့မြင်သော်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ကောင်းကင်ဘုံရှင် ဘုရင်ကို ဒူးထောက်ပျပ်ဝပ် ကိုးကွယ်၏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ကျွန်ုပ်တို့လည်း ထိုအတူ ချဉ်းကပ်အံ့၊ ရိုသေရွှင်မြူး။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ျေးဇူးရှင် သခင်ဘုရား သူတို့သည် ကိုယ်တော်မြတ်အား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ရွှေနှင့် နံ့သာမျိုး ပူဇော် ခုကာလအကျွန်ုပ်တို့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ဖိုးထိုက်ဆုံး ဘဏ္ဍာ ခပ်သိမ်း စေတနာနှင့် ဆက်ကပ်ချိမ့်။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လမ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်းကျဉ်းမြောင်းလျှောက်နိုင် စိမ့်ငှာ၊ နေ့စဉ် စောင့်မတော်မူပါ၊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စုတေ့သော် အထံတော်သို့ လမ်းပြကြယ်တစ်လုံး မလို၊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ပို့ဆောင် ရွေးနုတ်တော်မူ၍ ဘုန်းတော်ကို ထင်ရှားစေပါ။ (အာမင်)</a:t>
            </a:r>
            <a:endParaRPr lang="en-US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435</Words>
  <Application>Microsoft Office PowerPoint</Application>
  <PresentationFormat>Widescreen</PresentationFormat>
  <Paragraphs>24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Monotype Corsiva</vt:lpstr>
      <vt:lpstr>Pyidaungsu</vt:lpstr>
      <vt:lpstr>Times New Roman</vt:lpstr>
      <vt:lpstr>Office Theme</vt:lpstr>
      <vt:lpstr>၇၀ ယေရှု၏ ဖွားမြင်ခြင်းကျူး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2019-12-18T09:26:59Z</dcterms:modified>
</cp:coreProperties>
</file>