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၁၀၄	အသွေးတော်ကျူး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There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is a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Fountain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illed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with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Blood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	</a:t>
            </a:r>
            <a:endParaRPr lang="en-US" sz="36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ဇ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ာ၊ ၁၃း၁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ွေးနှင့်ပြည့်သော တွင်းပွင့်ပြီ၊ ဧမာနွေလအသွေး၊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ထိုသွေးတော်၌ နစ်မြှပ်သူသည် အပြစ်နှင့်ကင်းစင်လေ၊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အပြစ်နှင့်ကင်းစင်လေ၊ အပြစ်နှင့်ကင်းစင်လေ၊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ထိုသွေးတော်၌ နစ်မြှပ်သူသည် အပြစ်နှင့်ကင်းစင်လေ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ိုင်၌ဆွဲသော ဓါးပြသေစဉ်၊ ထိုတွင်းမြင်သော် ဝမ်းသာ၊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ငါပင်သူမျှ ဆိုးယုတ်သော်လည်း၊ အပြစ်မှကင်းရှင်းရာ၊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အပြစ်မှကင်းရှင်းရာ၊ အပြစ်မှကင်းရှင်းရာ၊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ငါပင်သူမျှ ဆိုးယုတ်သော်လည်း၊ အပြစ်မှကင်းရှင်းရာ။</a:t>
            </a:r>
          </a:p>
          <a:p>
            <a:pPr marL="0" indent="0">
              <a:lnSpc>
                <a:spcPct val="10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သတ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်ခြင်းခံသော အိုသိုးငယ်မြတ်၊ သွေးတော်တန်ခိုးမြဲတည်၊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ရွေးတော်အသင်း လုံးစုံအချွတ်၊ အပြစ်ဖြေရှင်းတတ်၏၊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အပြစ်ဖြေရှင်းတတ်၏၊ အပြစ်ဖြေရှင်းတတ်၏၊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ရွေးတော်အသင်း လုံးစုံအချွတ်၊ အပြစ်ဖြေရှင်းတတ်၏။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ဒဏ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်ရာတော်က အသွေးစီးယို၊ ကျွန်ုပ်မြင်စမှသည်၊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ရွေးနုတ်မေတ္တာတော်သီချင်းဆို၊ သေခြင်းတိုင်အောင်ဆိုမည်၊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သေခြင်းတိုင်အောင်ဆိုမည်၊ သေခြင်းတိုင်အောင်ဆိုမည်၊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ရွေးနုတ်မေတ္တာတော် သီချင်းဆို၊ သေခြင်းတိုင်အောင်ဆိုမည်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ိုနောက် ဤလေးဆွံ့အသောလျှာ၊ သင်္ချိုင်းတွင် တိတ်သော်လည်း၊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ကယ်တင်တန်ခိုး ဂုဏ်တော်အများ၊ မြင့်ကောင်းကင်၌ဆိုမည်၊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မြင့်ကောင်းကင်၌ဆိုမည်၊ မြင့်ကောင်းကင်၌ဆိုမည်၊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ကယ်တင်တန်ခိုး ဂုဏ်တော်အများ၊ မြင့်ကောင်းကင်၌ဆိုမည်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ားတော်ယေရှု ကိုယ်တော်ရှင်မြတ်၊ မထိုက်သော ကျွန်ုပ်အား၊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သွေးတော်နှင့်ဝယ် ရွှေဆောင်းဆုလာဘ်၊ ပေးတော်မူမည်ယုံပါ၊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ပေးတော်မူမည်ယုံပါ၊ ပေးတော်မူမည်ယုံပါ၊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သွေးတော်နှင့်ဝယ် ရွှေစောင်းဆုလာဘ်၊ ပေးတော်မူမည်ယုံပါ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ိုစောင်း ခမည်းတော်နားတော်မှာ၊ နှစ်စဉ်အဆုံးမရှိ၊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ကိုယ်တော်နာမကို တီးလိုငှါ၊ တန်ခိုးတော်ပင်ညှိ၏၊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တန်ခိုးတော်ပင်ညှိ၏၊ တန်ခိုးတော်ပင်ညှိ၏၊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ကိုယ်တော်နာမကို တီးလိုငှါ၊ တန်ခိုးတော်ပင်ညှိ၏၊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70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921</Words>
  <Application>Microsoft Office PowerPoint</Application>
  <PresentationFormat>Widescreen</PresentationFormat>
  <Paragraphs>46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Pyidaungsu</vt:lpstr>
      <vt:lpstr>Times New Roman</vt:lpstr>
      <vt:lpstr>Office Theme</vt:lpstr>
      <vt:lpstr>၁၀၄ အသွေးတော်ကျူး </vt:lpstr>
      <vt:lpstr>၁</vt:lpstr>
      <vt:lpstr>၂</vt:lpstr>
      <vt:lpstr>၃</vt:lpstr>
      <vt:lpstr>၄</vt:lpstr>
      <vt:lpstr>၅</vt:lpstr>
      <vt:lpstr>၆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2019-12-19T02:25:01Z</dcterms:modified>
</cp:coreProperties>
</file>