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၁၄၉	ခေါ်ဖိတ်ခြင်းကျူး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ာချစ်စုံမက် မိတ်တွေများလေ၊ ခရစ်တော်ကို ယုံကြည်၊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ကယ်ချွတ်ဆယ်တင်နိုင်တော်မူပေ၊ အပြစ်ရှိရှိကယ်မည်။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ိုသခင် ဘုရားရှင်သားပင်၊ ငါတို့အတွက် ခံပြီ၊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နောက်တဖန်သေမင်းကို အောင်လျှင်၊ ရွှေကောင်းကင်ဘုံတက်သည်။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ုဘုရားရှင် လက်ယာဘက်မှာ၊ ငါတို့အမှုဆောင်နေ၊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လာ အပြစ်ရှိလူခပ်သိမ်းလာ၊ မေတ္တာနှင့် ခေါ်မူလေ။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ိုပင်ပန်းသောသူ အပေါင်းတို့၊ မဆိုင်းဘဲချဉ်းလာလေ၊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လာသောသူကို လျဉ်းမပယ်လို၊ ကတိတော်မြဲတည်ပေ။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48089" y="6156101"/>
            <a:ext cx="234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ာြပီးသူအသင်္ချေများပြီ၊ ကျေးဇူးတော်ခံစားနေ၊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သင်တို့လည်း ကယ်တင်တော်မူမည်၊ အိုလာကြ၊ လာကြလေ။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333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၁၄၉ ခေါ်ဖိတ်ခြင်းကျူး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2019-12-19T06:19:44Z</dcterms:modified>
</cp:coreProperties>
</file>