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၁၂၈	နှလုံးကြေကွဲကျူး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Hearts 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of </a:t>
            </a:r>
            <a:r>
              <a:rPr lang="en-US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Stone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, </a:t>
            </a:r>
            <a:r>
              <a:rPr lang="en-US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Relent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, </a:t>
            </a:r>
            <a:r>
              <a:rPr lang="en-US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Relent</a:t>
            </a:r>
            <a:endParaRPr lang="en-US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ဟေ၊ ၆း၆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9966961" y="6156101"/>
            <a:ext cx="2225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ျောက်နှလုံးကြေကွဲ ကြေကွဲ ရှင်ယေရှုလက်ဝါးကပ်ကြည့်၊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ခေါင်းတော်ပေါက် နံပါးတော်ပြဲ၊ ကိုယ်တော်လုံး အသွေးလူး၏၊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ပြစ်ရှိသူဘာပြုမည်နည်း၊ သားတော်ရှင် သင်သတ်ခဲ့ပြီ။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9902953" y="6156101"/>
            <a:ext cx="2289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မ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ှန်ပေ၏၊ ငါတို့အပြစ် သံချွန်များ ရိုက်ထားသတည်း၊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ဆူးနှင့်ခေါင်းတော်ကို ပတ်ရစ်၊ နံတော်လှံနှင့် ထိုးဖောက်၏၊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ပြစ်ရှိသူမျိုးမျိုးအတွက်၊ ယဇ်ပူဇော် ကိုယ်တော်အသက်။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9939529" y="6156101"/>
            <a:ext cx="2252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ထပ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်မံပြအောင် အားထုတ်လျှင် ဒဏ်ရာတော်အသစ် ပွင့်သော်၊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သွေးတော်မြတ်ပယ်ရှားကျော်နင်း၊ ကိုယ်တော်ကို သတ်ဉီးမည်လော၊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အိုမဟုတ် ငါနောင်တရ၊ ကျေးဇူးရှင် လက်ခံသနား။</a:t>
            </a: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12097" y="6156101"/>
            <a:ext cx="22799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320</Words>
  <Application>Microsoft Office PowerPoint</Application>
  <PresentationFormat>Widescreen</PresentationFormat>
  <Paragraphs>19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Pyidaungsu</vt:lpstr>
      <vt:lpstr>Times New Roman</vt:lpstr>
      <vt:lpstr>Office Theme</vt:lpstr>
      <vt:lpstr>၁၂၈ နှလုံးကြေကွဲကျူး</vt:lpstr>
      <vt:lpstr>၁</vt:lpstr>
      <vt:lpstr>၂</vt:lpstr>
      <vt:lpstr>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24</cp:revision>
  <dcterms:created xsi:type="dcterms:W3CDTF">2018-10-09T13:17:21Z</dcterms:created>
  <dcterms:modified xsi:type="dcterms:W3CDTF">2019-12-19T03:50:32Z</dcterms:modified>
</cp:coreProperties>
</file>