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၁၄၁ ကယ်ဖိုရှာကျူး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Seeking 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Save 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ြည်းညှင်းစွာ သိုးထိန်းသည် တောင်ပေါ်ကို ကျော်လေ၊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ပျောက်သော သိုးကို ရှာသည် ခြံသို့ပို့ပေ။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b="1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်ဖို့ရှာသည်၊ ကယ်ဖို့ရှာသည်၊ ပျောက်သောသိုး ကယ်ဖို့ ယေရှုရှာသည်၊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ကယ်ဖို့ရှာသည်၊ ကယ်ဖို့ရှာသည်၊ ပျောက်သောသိုး ကယ်ဖို့ယေရှုရှာသည်။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်းခံလျက်နှင့် အရှင်သတိနှင့် ဖွေရှာ၊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ထူးမြတ်ဘဏ္ဍာကိုလျှင် မှောင်မိုက်မှာရှာ။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ကော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င်းကင်ရှင်အဘသည် သိတင်းတော် လွှင့်ပေ၊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သေသူတဖန်ရှင်သည် ပျောက်သူ ပြန်တွေ့။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269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၁၄၁ ကယ်ဖိုရှာကျူး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2019-12-19T06:08:24Z</dcterms:modified>
</cp:coreProperties>
</file>