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  <p:sldId id="264" r:id="rId7"/>
    <p:sldId id="265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၆၀ </a:t>
            </a:r>
            <a:r>
              <a:rPr lang="my-MM" sz="54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</a:t>
            </a: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ိုးထိန်းတော် မေတ္တာရှင် ဘုရင်ကျူး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70000"/>
              </a:lnSpc>
            </a:pPr>
            <a:r>
              <a:rPr lang="en-US" sz="7000" b="1" dirty="0" smtClean="0">
                <a:solidFill>
                  <a:srgbClr val="0070C0"/>
                </a:solidFill>
                <a:latin typeface="Pristina" panose="03060402040406080204" pitchFamily="66" charset="0"/>
                <a:cs typeface="Pyidaungsu" panose="020B0502040204020203" pitchFamily="34" charset="0"/>
              </a:rPr>
              <a:t>The </a:t>
            </a:r>
            <a:r>
              <a:rPr lang="en-US" sz="7000" b="1" dirty="0">
                <a:solidFill>
                  <a:srgbClr val="0070C0"/>
                </a:solidFill>
                <a:latin typeface="Pristina" panose="03060402040406080204" pitchFamily="66" charset="0"/>
                <a:cs typeface="Pyidaungsu" panose="020B0502040204020203" pitchFamily="34" charset="0"/>
              </a:rPr>
              <a:t>king of love my shepherd is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solidFill>
                  <a:srgbClr val="FF0000"/>
                </a:solidFill>
                <a:latin typeface="Pyidaungsu" panose="020B0502040204020203" pitchFamily="34" charset="0"/>
                <a:cs typeface="Pyidaungsu" panose="020B0502040204020203" pitchFamily="34" charset="0"/>
              </a:rPr>
              <a:t>ဟေရှာ ၄၀ 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John B.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Bykes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(1823-1876)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94977" y="6156101"/>
            <a:ext cx="2097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ိုးထိန်း မေတ္တာရှင် ဘုရင် အမြဲတည်ရှိကရုဏာ၊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ကိုယ်တော်နှင့် ဆက်ဆံခြင်း ရှိလျှင် လိုသော အရာမရှိပါ။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58401" y="6156101"/>
            <a:ext cx="213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ြိမ်သက်သော မြစ်ရေရှိရာသို့ ငါ့ကို ဆောင်သွားတော်မူ၏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စိမ်းလန်းသော စားကျက်များ၌လည်း အိပ်နေစေတော်မူပါ၏။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104121" y="6156101"/>
            <a:ext cx="2087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မ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ိုက်မဲလျက် လမ်းလွဲသွားနေသော် မေတ္တာတော်နှင့် ရှာဖွေ၍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ပခုံးတော်ပေါ် ယုယ ထမ်းလျက် အိမ်တော်သို့ ဆောင်ယူမူ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၏။</a:t>
            </a: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67545" y="6156101"/>
            <a:ext cx="2124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ေမင်းအရိပ် လွှမ်းမိုးချိုင့်မှာ ကိုယ်တော်ပါလျှင် မကြောက်ရ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လှံတံတော်နှင့် တောင်ဝှေးတော်သည် နှစ်သိမ့်စေတော်မူပါမည်။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66961" y="6156101"/>
            <a:ext cx="2225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ျွန်ုပ် ရန်သူတို့ရှေ့တွင် စားပွဲပြင်ဆင်တော်မူသည်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ကျေးဇူးတော်ဖြင့် ကျွန်ုပ် ဖလားလျှံ၍ ကျလျက် ရှိပါ၏။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30969" y="6156101"/>
            <a:ext cx="2161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8225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၆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ျေးဇူးတော်နှင့် ကရုဏာတော် 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ထ</a:t>
            </a:r>
            <a:r>
              <a:rPr lang="en-US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ပ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်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ကြပ်ပါရပါလိမ့်မည်၊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သိုးထိန်းတော်မြတ် အိမ်တော်၌ပင် ကျွန်ုပ် အစဉ် နေထိုင်မည်။ (အာမင်)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30969" y="6156101"/>
            <a:ext cx="2161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6503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481</Words>
  <Application>Microsoft Office PowerPoint</Application>
  <PresentationFormat>Widescreen</PresentationFormat>
  <Paragraphs>29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Arial</vt:lpstr>
      <vt:lpstr>Calibri</vt:lpstr>
      <vt:lpstr>Calibri Light</vt:lpstr>
      <vt:lpstr>Pristina</vt:lpstr>
      <vt:lpstr>Pyidaungsu</vt:lpstr>
      <vt:lpstr>Times New Roman</vt:lpstr>
      <vt:lpstr>Office Theme</vt:lpstr>
      <vt:lpstr>၆၀ သိုးထိန်းတော် မေတ္တာရှင် ဘုရင်ကျူး</vt:lpstr>
      <vt:lpstr>၁</vt:lpstr>
      <vt:lpstr>၂</vt:lpstr>
      <vt:lpstr>၃</vt:lpstr>
      <vt:lpstr>၄</vt:lpstr>
      <vt:lpstr>၅</vt:lpstr>
      <vt:lpstr>၆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25</cp:revision>
  <dcterms:created xsi:type="dcterms:W3CDTF">2018-10-09T13:17:21Z</dcterms:created>
  <dcterms:modified xsi:type="dcterms:W3CDTF">2019-12-18T09:03:37Z</dcterms:modified>
</cp:coreProperties>
</file>