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၃၂၁	ကျွန်ုပ်အထက်၌ မြင့်သောကျောက်ကျူး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rock that is higher than I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Fischer (1835-1912)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F09827-45AC-47E9-8F16-0DCF3871A81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တစ်ခါတစ်ရံ မှောင်မိုက်မဲလေ၊ ပန်းတုံးတိုင်လမ်းကြမ်းတမ်းလှ၏၊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ဝမ်းနည်းခြင်းလည်း မုန်တိုင်းသို့ပေ၊ ကျွန်ုပ်၏ ဝိညာဉ်ကို လွှမ်းသည်။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EDD162-D562-4FE4-AACC-9A050EBE5B9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ထိုခါ ကျောက်တော်သို့ ပြေးစေပါ၊ ကျွန်ုပ်ထက်မြင့်လှသော ကျောက်တော်သို့၊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ထိုခါ ကျောက်တော်သို့ ပြေးစေပါ၊ ကျွန်ုပ်ထက်မြင့်လှသော ကျောက်တော်သို့။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A2AA3F-E871-415C-8D57-8B1D435A2CE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တစ်ခါတစ်ရံ နေ့တာရှည်ပေ၊ တစ်ခါတစ်ရံ ခြေလှမ်းလေးသည်၊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 အသက်လမ်းလျှောက်စဉ်ပေ၊ ကျောက်တော် အရိပ် သာယာလှ၏။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37ACC2-DA33-4EB9-90B5-2FAB3855EB3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ကျောက်တော်နားမှာ နေပါရစေ၊ ကောင်းစားဒုက္ခရောက်သည်ဖြစ်စေ၊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တောင်စောက်လမ်းကို တက်သည်ဖြစ်စေ၊ မှောင်မိုက် ချိုင့်တွင် လျှောက်သည် ဖြစ်စေ။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7A7935-C9F5-4E64-95DA-FD19D720F15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395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၃၂၁ ကျွန်ုပ်အထက်၌ မြင့်သောကျောက်ကျူး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2019-12-23T06:08:32Z</dcterms:modified>
</cp:coreProperties>
</file>