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၁၇၉	ရွှင်လန်းခြင်းကျူး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appy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ixed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hoice </a:t>
            </a:r>
            <a:endParaRPr lang="en-US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ယော၊ ၆း၃၇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Edward F.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Rimbault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(1816-1876)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ိုကျေးဇူးရှင်သခင်ဘုရား၊ ကိုယ်တော်ကို ခိုလှုံသောနေ့ကား၊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အလွန်သာယာသော နေ့ပေတည်း၊ အသက်ထက်ဆုံးအောက်မေ့ပါမည်။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4800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4800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ာယာနေ့၊ သာယာနေ့၊ အပြစ်များကို ဆေးကြောသောနေ့၊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 မဟာကျေးဇူး၊ ချီးမွမ်းကြကုန်၊ အသက်ထက်ဆုံး၊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သာယာနေ့၊ သာယာနေ့၊ အပြစ်များကို ဆေးကြောသောနေ့။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ိုတော်ကို အစဉ်လိုက်မည်၊ ယခုစိတ်လုံးလုံးချပါပြီ၊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ဝမ်းမြောက်ဖွယ်သော သတင်းတရား အလွန်နှစ်သက် အားရတကား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ြီးသောအမှု ခုပြီးပါပြီ၊ လက်တော်သို့ ကိုယ်ကို အပ်ပြီးပြီ၊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ရှင်ယေရှုသည် ကျွန်ုပ်သခင် ဖြစ်မှန်းကိုမှတ် ကြပါအစဉ်။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ါ့စိတ်နှလုံး ငြိမ်ဝပ်ပါစေ၊ မှန်သော အကျိုးကို တွေ့ရပြီ၊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ရှင်ယေရှုကို မှီဝဲခိုလှုံ၊ ရွှင်လန်းရမည် ကမ္ဘာမကုန်။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409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၁၇၉ ရွှင်လန်းခြင်းကျူး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2019-12-19T09:27:44Z</dcterms:modified>
</cp:coreProperties>
</file>