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၁၂၁</a:t>
            </a:r>
            <a:r>
              <a:rPr lang="en-US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လက</a:t>
            </a: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်ဝါးကပ်တိုင်တော်အောက်ကျူး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6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Beneath </a:t>
            </a:r>
            <a:r>
              <a:rPr lang="en-US" sz="6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Cross of Jesus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သု၊ ၁၄း၂၆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Frederick C. Maker (1844-1927)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်ဝါးကပ်တိုင်တော်အောက်တွင် ငါသည် ခိုလှုံလိုလေ၊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နေပူပြင်းသော ဒေသ၌ပင်၊ ကျောက်လုံးကြီး ရိပ်လိုပေ၊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ဒေါသမုန်တိုင်းကျသောအခါ၊ ဘေးပေါင်းကွယ်ကာရာတည်း၊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ဝန်လေးသောသူ ဝန်ချထားရာ၊ မောသူနားရာ ဖြစ်သည်။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ိုလုံခြုံသော ကွယ်ကာရာ၊ အံ့ထူးတည်းခိုဖွယ်လေ၊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အာဏာတော်နှင့်ဘုရား မေတ္တာ၊ တွေ့ကြုံဆုံစည်းရာပေ၊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ရှေးခါ ယာကုပ်မြင်မက်သည်လို၊ နိမိတ်ထူးမြတ်လှလေ၊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ယေရှုတိုင်တော် လှေကားကဲ့သို့ ကောင်းကင်မှီရာ ဖြစ်ပေ။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75521" y="6156101"/>
            <a:ext cx="231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ိုတိုင်တော်မြတ် အပေါ်တွင်၊ တစ်ရံတစ်ခါ ကြည့်သော်၊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ငါ့တွက်သေခံ သဏ္ဍာန်တော်ပင်၊ ငါမြင်သည်လိုထင်ပေါ်၊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ထိုသို့ မြင်တိုင်း မျက်ရည်ကျစဉ်၊ အံ့ဖွယ်နှစ်ခု တွေ့သည်၊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အတုမရှိ၊ မေတ္တာတော်နှင့်၊ ကျွန်ုပ် ယုတ်ညံ့ခြင်းတည်း။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ထို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တိုင်တော်မြတ် အရိပ်သာ၊ ငါခိုလှုံရာဖြစ်စေ၊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မျက်နှာရောင်ခြည်ထွန်းတောက်မူရာ၊ ငါ၏ အလင်းဖြစ်လေ၊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သို့ဖြစ်လောကီ စည်းစိမ်ဆင်းရဲ အရှုံးအမြတ်မထင်၊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ကိုယ်ပြစ်ကိုသာ ရှက်စရာ ဖြစ်ဖွယ်တိုင်တော် ငါဝါကြွားရာ။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75521" y="6156101"/>
            <a:ext cx="231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606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၁၂၁ လက်ဝါးကပ်တိုင်တော်အောက်ကျူး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2019-12-19T03:41:45Z</dcterms:modified>
</cp:coreProperties>
</file>