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၁၂၉	ကျေးဇူးတော်ကျူး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ု၊ ၂၂း၁၉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Hastings (1784-1872)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ိုရှင်ယေရှုမြတ် ကျေးဇူးတော်အောက်မေ့ မကုန်နိုင်ပါ၊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အကျွန်ုပ်သည် အကျိုးနည်းသော် ကိုယ်တော်ကယ်မသနား၊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ကိုယ်တော်ကယ်မ သနား။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ြစ်များစွာကြောင့် ခမည်းတော်၏ အမျက်တော်ခံထိုက်ရာ၊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ကိုယ်တော်လျင်စွာ ကောင်းကင်စွန့်သည်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အသေခံပါတကား၊ အသေခံပါတကား။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်းတော်ဘုရားလည်း အားရ ငါ့သားတော်ကို ယုံကြည်၊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အပြစ်ကြီးငယ် ရှိရှိသမျှ၊ ငါရှင်းရှင်း ဖြေလွှတ်မည်၊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ငါရှင်းရှင်းဖြေလွှတ်မည်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ိုကျေးဇူးရှင် ကမ္ဘာဆက်ဆက် မေတ္တာတော်ကို အောက်မေ့၊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မြတ်ကိုယ်တော်နှင့် ထိုက်သူ ဖြစ်လျက် ချီးမွမ်း၍ နေပါစေ၊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ချီးမွမ်း၍ နေပါစေ။ 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341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၁၂၉ ကျေးဇူးတော်ကျူး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2019-12-19T03:51:19Z</dcterms:modified>
</cp:coreProperties>
</file>