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၃၁၆	ဒံယေလကို ထောက်၍ နှိုးဆော်ကျူး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Daniel’s Band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ဒံ၊ ၁း၈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BC230E-4F41-4116-A532-5B7898AD0E2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ပညတ်တော်တိုင်း လိုက်လျှောက်၍ သေရည်သေရက်ကို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ရှောင်ဝံ့ဒံယေလ ချီးမွမ်း၊ သာဓုခေါ်ကြကုန်စို့။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04EE68-6AB9-40B9-927A-28EF6A999D1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တစ်ယောက်တည်းနေသော်လည်း၊ ဒံယေလကဲ့သို့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ယစ်မျိုးမြဲရှောင်ခြင်း အကြောင်းကြား ပြောဝံ့ကြစို့။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4C92D6-3E38-432A-95F8-F6F9DFB41FB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ဒံယေလကဲ့သို့ မပြု၊ ရဲရင့်စွာမနေ၊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ရှက်ကြောက်သဘောရှိသူတို့ ပျက်စီးခြင်းသို့ ရောက်လေ။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237C96-72D0-491F-A6FC-1144DCFBEBE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လောဘ၊ ဒေါသ၊ မိုက်မဲခြင်း၊ များစွာ ရှိသော်လည်း၊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ဒံယေလနည်း လိုက်သူတို့ တိုက်လျှင်၊ ကွယ်ပျောက်စေမည်။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CE53EC-D84B-4522-B2BF-1038C0122DE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စာတန် လူဆိုး မကြောက်ပဲ ဒံယေလ အောက်မေ့၊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ဧဝံဂေလိ အလံကို ခိုလှုံအောင်မြင်ကြလေ။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2D7055-6653-4B24-A5D0-D500FD41FF4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၃၁၆ ဒံယေလကို ထောက်၍ နှိုးဆော်ကျူး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2019-12-23T06:04:13Z</dcterms:modified>
</cp:coreProperties>
</file>