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  <p:sldId id="267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54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၃၉၆	ခရစ်ယာန်ရောက်ရာကျူး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In the Christian’s home in glory 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W. Mc. </a:t>
            </a: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Donalds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5B5F56C-8C24-4DA9-A849-1AF489E96378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ခရစ်ယာန် ရောက်ရာ ကောင်းကင်ပြည်တွင် ငြိမ်သက်ချမ်းသာခြင်းတည်၏၊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ငါတို့လိုရာ ပြည့်စုံဖို့လျှင်၊ ကယ်ချွတ်ရှင်သည် ကြွနှင့်ပြီ။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5550B1A-7790-4EC6-A0A6-FCC11DA1ABF5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ငြိမ်သက်ခြင်း မောသူရသည်၊ ငြိမ်သက်ခြင်း မောသူရသည်၊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ငြိမ်သက်ခြင်း မောသူရသည်၊ ငါတို့ ငြိမ်းရ၏။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ယော်ဒန်မြစ် တစ်ဘက်၌ဖြစ်လေ၊ သာယာ ဧဒင်ဉယျာဉ်မှာ၊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သက်ပင်ပွင့်လျက် နေသော ပြည်ပေ၊ ငါတို့ ငြိမ်းကြရာ။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4A7F79F-F48D-48AA-9FA1-17156A5D5208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ငါတို့နေရာမြဲသော ဗိမာန် ပြင်ဆင်လျက် နေတော်မူလေ၊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သန့်ရှင်းသော ထိုသုခပြည်မှာ ခေတ္တသာတည်လျက် မနေ။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1871E0D-DF21-478D-BD8E-1B3562CF640F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နာခြင်းအိုခြင်း သေခြင်းကင်းရာ ဒုက္ခဆင်းရဲ ရှင်းမရှိ၊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ထံတော်ပါးတွင် ရွှေပြည်တော်မှာ သက်သရဖူ ဆောင်းလိမ့်မည်။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0AB642A-4367-49CB-A629-7C5B6EC706F2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သေမင်းကိုယ်ကို အောင်မြင်ပြီးမှ သူ၏ လက်နက်ဆူးနုတ်ရ၊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ရွေးနုတ်ခွင့်ကို ရသောသူများ၊ ဝမ်းသာကျူးအေး ချီးမွမ်းကြ။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41BFA7C-3000-452B-ADB7-8277ED9F3307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၅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ဘုန်းတော် မွေခံ သီချင်းဆိုလေ၊ အောင်သူများကို ကြွေးကြော်ကြ၊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ဇိအုန်မြို့တံခါးများ ပွင့်ပေ၊ သင်တို့ ရွှင်စွာ ဝင်ကြရာ။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888E4EF-F702-4CF3-A103-96BACEB29855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42806729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565</Words>
  <Application>Microsoft Office PowerPoint</Application>
  <PresentationFormat>Widescreen</PresentationFormat>
  <Paragraphs>30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Pyidaungsu</vt:lpstr>
      <vt:lpstr>Times New Roman</vt:lpstr>
      <vt:lpstr>Office Theme</vt:lpstr>
      <vt:lpstr>၃၉၆ ခရစ်ယာန်ရောက်ရာကျူး </vt:lpstr>
      <vt:lpstr>၁</vt:lpstr>
      <vt:lpstr>ထပ်ဆို</vt:lpstr>
      <vt:lpstr>၂</vt:lpstr>
      <vt:lpstr>၃</vt:lpstr>
      <vt:lpstr>၄</vt:lpstr>
      <vt:lpstr>၅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2019-12-23T07:21:52Z</dcterms:modified>
</cp:coreProperties>
</file>