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၄၁၃	ကျေးဇူးကြီးလှ၊ အိုအဖ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BB54BEF2-DA55-474A-8A5A-65DCC87481A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ဘုရားရှင်အား ဉီးထိပ်ထား၍ အိမ်ထောင်များကို အုပ်စိုးစေသည်၊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မေတ္တာအိမ်ထောင်များစွာကြောင့်လည်း ကျေးဇူးကြီးလှ၊ အိုအဖ။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DE79C0F-4864-4468-A1B0-0BFC1079A67E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မေတ္တာခြေခံ ပေါင်းစည်းမှုဖြင့်၊ တည်းခိုသူတိုင်းသာယာစိတ်ရွှင်၊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ထိုရှင့်ဗိမာန်၊ ထိုအိမ်နန်းထွက်၊ ကျေးဇူးကြီးလှ၊ အိုအဖ။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2F4FCFC-0E46-4459-9317-E58EF330CE7E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လောကရှုပ်ထွေး၊ ဒုက္ခများကို နားလည်မှုဖြင့်၊ နေ့စဉ်သက်ရှင်၊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ခိုလှုံရသော ထိုအိမ်များတွက်၊ ကျေးဇူးကြီးလှ၊ အိုအဖ။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72C4E2E-5CFC-47D2-885E-D57EA33E466D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နှုတ်ကပတ်တော် ဖတ်လျက်နေ့စဉ်၊ အိမ်ထောင်စည်းဝေး၊ ဝတ်ပြုခြင်းဖြင့်၊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ပြဿနာများ ဖြေရှင်းရ၍ ကျေးဇူးကြီးလှ၊ အိုအဖ။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E8DA477-08AD-4649-BE8D-302ECB2A01FA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343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၄၁၃ ကျေးဇူးကြီးလှ၊ အိုအဖ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2019-12-23T07:33:47Z</dcterms:modified>
</cp:coreProperties>
</file>