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23-Dec-19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၂၉၉ 	ကောင်းပေသည်ကျူး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lnSpcReduction="10000"/>
          </a:bodyPr>
          <a:lstStyle/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It is well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ဆာ၊ ၅၅း၁၈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Philip P. Bliss (1838-1876) </a:t>
            </a: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F2AB023D-8309-494E-8BC3-6DC8683B310F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ငြိမ်သက်ခြင်း မြစ်လို ကျွန်ုပ်ကို လမ်းပြသည်၊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ဝမ်းနည်းခြင်းပင်လယ်လှိုင်းလိမ့်လို၊ ကိုယ်တော်ကျွန်ုပ်အား သင်သောအရာများသည်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ကောင်းပေသည်၊ ကောင်းပေသည်၊ ဝိညာဉ်ဖို့။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3">
            <a:extLst>
              <a:ext uri="{FF2B5EF4-FFF2-40B4-BE49-F238E27FC236}">
                <a16:creationId xmlns:a16="http://schemas.microsoft.com/office/drawing/2014/main" id="{79FFB52E-7BD4-4496-B2C8-CEA215076E9D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err="1"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5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ကောင်းပေသည်၊ ဝိညာဉ်ဖို့၊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ကောင်းပေသည်၊ ကောင်းပေသည်၊ ဝိညာဉ်ဖို့။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0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9E46F12F-ADBE-44FC-B7FD-BEE458885803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စာတန်နှောင့်ယှက်၍ စုံစမ်းခြင်း ရောက်သော်လည်း၊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ကတိတော်မြတ်တည်မြဲပါစေ၊ ခရစ်တော် ကျွန်ုပ်အားနည်းခြင်းထောက်ရှုပြီ၊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ကျွန်ုပ်ဝိညာဉ်ဖို့ သွေးတော် သွန်းလေ။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87B65DD3-A9AA-4A10-9B6C-D1E52F857BD2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အိုအံ့ဖွယ်ချစ်ခြင်း မေတ္တာတော်အောက်မေ့သော်၊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ငါ၏ အပြစ်အားလုံးတို့ပင်၊ ငါမှ လွတ်ရှင်းကွာဆွဲခြင်းခံ တိုင်တော်ပေါ်၊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ကိုယ်တော်အား ချီးမွမ်းလော့၊ ငါ့ဝိညာဉ်။ 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FB83D700-A65C-4131-B155-EB5D75197A74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နောက်ဆုံးနေ့၌ ကိုယ်တော်သက်ဆင်းကြွသောခါ၊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မိုးတိမ်ရီမှောင် လွင့်ပျောက်လိမ့်မည်၊ ကိုယ်တော် ဤလောကသို့ ဆင်းသက်ကြွလာရာ၊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ကျွန်ုပ်ဝိညာဉ်ဖို့ ကောင်းလှပေသည်။</a:t>
            </a:r>
          </a:p>
        </p:txBody>
      </p:sp>
      <p:sp>
        <p:nvSpPr>
          <p:cNvPr id="6" name="TextBox 3">
            <a:extLst>
              <a:ext uri="{FF2B5EF4-FFF2-40B4-BE49-F238E27FC236}">
                <a16:creationId xmlns:a16="http://schemas.microsoft.com/office/drawing/2014/main" id="{E522C210-6A54-4E80-AEA3-44B524EB2C3C}"/>
              </a:ext>
            </a:extLst>
          </p:cNvPr>
          <p:cNvSpPr txBox="1"/>
          <p:nvPr/>
        </p:nvSpPr>
        <p:spPr>
          <a:xfrm>
            <a:off x="9852336" y="6174012"/>
            <a:ext cx="233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dirty="0"/>
              <a:t>myanmarhymn.com</a:t>
            </a:r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48</TotalTime>
  <Words>508</Words>
  <Application>Microsoft Office PowerPoint</Application>
  <PresentationFormat>Widescreen</PresentationFormat>
  <Paragraphs>29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၂၉၉  ကောင်းပေသည်ကျူး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33</cp:revision>
  <dcterms:created xsi:type="dcterms:W3CDTF">2018-10-09T13:17:21Z</dcterms:created>
  <dcterms:modified xsi:type="dcterms:W3CDTF">2019-12-23T05:26:01Z</dcterms:modified>
</cp:coreProperties>
</file>