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၃၆၈	တသသောသီချင်းကျူး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D.E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Jones (1815- 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5EAD94-82E9-45AE-8E7D-129194E2BED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မိတ်ဆွေကျွမ်းဝင် သင်္ချိုင်းတွင်းဝယ်၊ ချစ်ခင်တာရှည် လွမ်းလို့နေ၊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မြေပေါ် ညှင်းပင်းလွန် ခက်ထန်စွာ၊ ဘေးကြမ်းများလေ ကြုံရချေ။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283660-2E37-4313-8B1E-AD8D92CA246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ခုမှာ ကယ်ချွတ်၊ ကောင်းကင်ထွဋ်တွင်၊ ဘေးလွတ်ချမ်းအေး၊ မွေ့လျော်လေ၊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မြတ်လှစွာသောသားတော်ရှင်ကို ဖူးမြင်၊ ရိုသေ၊ စိတ်ပျော်ရွင်။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2D65FD-2840-4705-8BD9-B855916ADBB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ကောင်းကင်ပြင်ဝယ် သောက်ရှုးကြယ်လို၊ အံ့ဖွယ်ထူးလှ ဘုန်းထွန်းပ၊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သီချင်းဆိုလေ၊ သက်ပျိုကာလ ထာဝရ။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570842-DB80-429B-ACE2-B1FAEBA4CE4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286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၃၆၈ တသသောသီချင်းကျူး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2019-12-23T07:00:41Z</dcterms:modified>
</cp:coreProperties>
</file>