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၁၉၀	ပတ္တနာတော်ကျူး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48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800" dirty="0">
                <a:latin typeface="Pyidaungsu" panose="020B0502040204020203" pitchFamily="34" charset="0"/>
                <a:cs typeface="Pyidaungsu" panose="020B0502040204020203" pitchFamily="34" charset="0"/>
              </a:rPr>
              <a:t>ု၊ ၁၁း၂-၄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ောင်းကင်ဘုံ၌ အိုအဘ၊ ကိုယ်တော်၏ နာမတော်အား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ရိုသေလေးမြတ်ခြင်းအများ ဖြစ်ပါလေစေသော၊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 တည်ထောင်ပါစေ၊ ကောင်းကင်ဘုံ ပြည့်စုံသည်နည်း၊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မြေကြီး၌ အလိုတော်သည် ပြည့်စုံပါစေသော။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ိုယ်အသက်မွေးလောက်တိုင်အောင် နေ့စဉ်သင့်မြတ် ကောင်းမွန်စွာ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စားအသောက် အသုံးအဆောင် ပေးသနားဘုရား၊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သူတပါးအပြစ်များကို ကျွန်ုပ်တို့ ဖြေလွှတ်သည်လို၊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ကျွန်ုပ်တို့အပြစ်များကို ဖြေလွှတ်တော်မူပါ။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94392" y="6156101"/>
            <a:ext cx="2197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ဒ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ုစရိုက် သွေးဆောင်ခြင်းသို့ စိတ်အလိုမစွဲဘဲ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ကိုယ်မှုမကောင်းမှ ကျွန်ုပ်တို့ ကယ်လွှတ်တော်မူပါ၊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ကိုယ်တော်ကောင်းမြတ်စွာ ဘုရားနိုင်ငံတော် တန်ခိုးအရာ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ဘုန်းအာနုဘော် ထာဝရ ကိုယ်တော်သာဆိုင်ရာ။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375</Words>
  <Application>Microsoft Office PowerPoint</Application>
  <PresentationFormat>Widescreen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၁၉၀ ပတ္တနာတော်ကျူး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2019-12-19T10:04:12Z</dcterms:modified>
</cp:coreProperties>
</file>