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72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၁၉၆	မိတ်ဆွေယေရှုကျူး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076656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riend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Jesus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သု၊ ၁၈း၂၄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Charles C. Converse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ါတို့ပြစ်နှင့် ဝမ်းနည်းခြင်းများ၊ ခံရန် မိတ်ဆွေယေရှုရှိ၊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ဆုတောင်းခြင်းဖြင့် ထံတော်ချဉ်းကပ်၊ ခွင့်သည် အံ့ဖွယ်ဖြစ်ပေ၏၊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ငြိမ်သက်ခြင်းကို ကြိမ်ဖန်စွန့်ပစ်၊ မခံသင့် ဝန်ထမ်းခဲ့ပြီ၊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ကိုယ်တော်ထံတွင် ဆုတောင်းခြင်းဖြင့်၊ မယူဆောင်ခြင်းကြောင့် ဖြစ်သည်။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5819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ါတို့တွင် စုံစမ်းနှောင့်ယှက်ခြင်း၊ ဆင်းရဲဒုက္ခရှိသလား၊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ဘယ်ခါမျှ စိတ်မပျက်စေရာ၊ ဆုတောင်းလျက် ထံတော်ချဉ်းပါ၊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ဝမ်းနည်းခြင်းမျိုး ခံမိတ်ဆွေလို၊ သစ္စာရှိသူတွေ့မည်လား၊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ငါတို့အားနည်းခြင်း ယေရှုသိ၊ ဆုတောင်းလျက် ထံတော်ချဉ်းပါ။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525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ပင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်ပန်းလှစွာ ဝန်ထုပ်လေး၍၊ အားနညးလျက်ရှိကြသလား၊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 မှီခိုရာဖြစ်ပေ၊ ဆုတောင်းလျက် ထံတော်ချဉ်းပါ၊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မိတ်ဆွေများ ရွံရှာစွန့်ပစ်လျှင်၊ ဆုတောင်းလျက် ထံတော်ချဉ်းပါ၊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လက်တော်ဖြင့် ကွယ်ကာစောင့်မမည်၊ ထိုမှာ နှစ်သိမ့်ရာကိုရှာ။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507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၁၉၆ မိတ်ဆွေယေရှုကျူး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32</cp:revision>
  <dcterms:created xsi:type="dcterms:W3CDTF">2018-10-09T13:17:21Z</dcterms:created>
  <dcterms:modified xsi:type="dcterms:W3CDTF">2019-12-19T10:13:03Z</dcterms:modified>
</cp:coreProperties>
</file>