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၁၅၁ 	ယေရှုကို ကြည့်ပါကျူး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 </a:t>
            </a: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Away 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Jesus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ြစ်နှိပ်စက်ခြင်းခံသူ ယေရှုကို ကြည့်ပါ၊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သင့်တွက် ကိုယ်တော်သေခံ ထံတော်ငြိမ်းရာရှာ၊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ဝမ်းနည်းခြင်းနှင့် ပြစ်ကို ဆောင်ယူပြီ၊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ယေရှုကိုသာ ကြည့်ပါ၊ ကိုယ်တော်ကို ယုံကြည်။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စစ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်ပွဲတွင် တိုက်သူရဲ ယေရှုကို ကြည့်ပါ၊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စစ်ပွဲ ထူထပ်လာလျှင် စစ်တန်ဆာဆင်ပါ၊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ရန်သူများပြားလှ၍ သင်အားနည်းသော်လည်း၊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ယေရှုကိုသာ ကြည့်ပါ၊ ကိုယ်တော် အောင်လိမ့်မည်။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ပူ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ပန်ဒုက္ခခံစဉ်၊ ယေရှုကို ကြည့်ပါ၊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မကြာခင် ခြေတော်ရင်းရောက်မည် နားနေရာ၊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ဧည့်သည်များကို ဖိတ်ထား၊ ပွဲသို့ လာအံ့ငှါ၊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ယေရှုကိုသာ ကြည့်ပါ၊ ခြေတော်ရာ လျှောက်သွား။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ာဝရပွဲတော်မှာ သန့်ရှင်းသူများသည်၊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သီချင်းဆိုကြသောခါ သင်လည်း ဆိုရမည်၊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ဖန်ရေကန်တော်နားမှာ ဘုန်းတော်တွင် ခံစား၊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ယေရှုကိုသာ ကြည့်ပါ၊ ထာဝရကာလ။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444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၁၅၁  ယေရှုကို ကြည့်ပါကျူး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2019-12-19T06:25:17Z</dcterms:modified>
</cp:coreProperties>
</file>