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  <p:sldId id="260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၂၂၃	စုံလင်မေတ္တာရှင်ကျူး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O Perfect Love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၁၉း၆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Joseph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Barnby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(1838-1896)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283C5DE-D10A-41A1-9C0B-D3D560855885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စုံလင်မေတ္တာရှင်၊ လူ့ဉာဏ်မမီဖွယ်ရာ၊  ပလ္လင်တော်ရင်း၌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ကျွန်တို့ တောင်းပန်ပါ၊ ကိုယ်တော်ရှင် စုံဖက်၍ ကောင်းကြီးပေးသူတို့အား၊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ဆုံးမရှိ မေတ္တာကို ပေးတော်မူပါ။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36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C1678C4B-FA6D-4F8F-A322-F83460A543A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စုံလင်အသက်ရှင်၊ ကတိတော်မြတ်ဖြင့်သာ၊ ယုံကြည်ခိုင်မြဲရာ၊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သိမ်မွေ့သော မေတ္တာ၊ မျှော်လင့်လျက် ရဲရင့်၊ ငြိမ်သက်တည်မြဲစေပါ၊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အိုနာသေဘေး မရွံ့ဘဲ တည်နိုင်ရာ။ </a:t>
            </a: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C6144AA0-530D-458F-A840-A54913B9606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လောကီဝမ်းနည်းခြင်း၊ အောင်နိုင်စွမ်းသော ချမ်းသာ၊ ဒုက္ခကုန်ငြိမ်းသော၊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ငြိမ်သက်ခြင်းသာယာ၊ လောကီညမှောင်သက် ကုန်လျှင်၊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ထွန်းသစ်သက်တာ၊ ကိုယ်တော့်သားသမီးတို့ အားဖြည့်မူပါ။ အာမင်။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DD26D14C-0843-4C18-9863-F4538F06024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378</Words>
  <Application>Microsoft Office PowerPoint</Application>
  <PresentationFormat>Widescreen</PresentationFormat>
  <Paragraphs>20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Arial</vt:lpstr>
      <vt:lpstr>Calibri</vt:lpstr>
      <vt:lpstr>Calibri Light</vt:lpstr>
      <vt:lpstr>Pyidaungsu</vt:lpstr>
      <vt:lpstr>Times New Roman</vt:lpstr>
      <vt:lpstr>Office Theme</vt:lpstr>
      <vt:lpstr>၂၂၃ စုံလင်မေတ္တာရှင်ကျူး </vt:lpstr>
      <vt:lpstr>၁</vt:lpstr>
      <vt:lpstr>၂</vt:lpstr>
      <vt:lpstr>၃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2019-12-23T04:38:44Z</dcterms:modified>
</cp:coreProperties>
</file>