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၁၄၅	ယေရှုအားလုံး ကယ်တင်ရှင်ကျူး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Jesus </a:t>
            </a:r>
            <a:r>
              <a:rPr lang="en-US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Saviour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All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 ကောင်းကင် ကိုစွန့်ခွာ ပြစ်ရှိ သူဖို့ သေရန်လာ၊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ချစ်မေတ္တာ ကြောင့် လွန် မသွား၊ ငါ့လို သူငယ်ကို၊ ငါ့လို သူငယ်ကို၊ ငါ့လို သူငယ်ကို၊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ချစ်မေတ္တာကြောင့် လွန်မသွား၊ ငါ့လို သူငယ်ကို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 များ တို့ ပြု သင့် ရာ၊ ကိုယ်တော် သွန်သင် နေ ရပ် မှာ။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သားငယ် များ ကို ယူဆောင်လာ။ ငါ့လို သူငယ်ကို၊ ငါ့လို သူငယ်ကို၊ ငါ့လို သူငယ်ကို၊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သူငယ်များကို ယူဆောင်လာ၊ ငါ့လို သူငယ်ကို။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ူတို့ကို ငြင်း ပယ် သလား၊ မဟုတ်၊ ကိုယ်တော် ခေါ် ၍ ထား။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ထံတော်လာ ရန် ဆီး မလာ။ ငါ့လို သူငယ်ကို၊ ငါ့လို သူငယ်ကို၊ ငါ့လို သူငယ်ကို၊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ထံတော်လာရန် ဆီးမတား၊ ငါ့လို သူငယ်ကို။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 မြတ် ကို ချစ် ကြ လေ၊ အလို တော် လည်း လိုက်ကြချေ။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 မွမ်း ဆုတောင်းခြင်းပြုနေ၊ ငါ့လို သူငယ်ကို၊ ငါ့လို သူငယ်ကို၊ ငါ့လို သူငယ်ကို၊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ချီးမွမ်းဆုတောင်းခြင်းပြုနေ၊ ငါ့လို သူငယ်ကို။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469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၁၄၅ ယေရှုအားလုံး ကယ်တင်ရှင်ကျူး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2019-12-19T06:14:07Z</dcterms:modified>
</cp:coreProperties>
</file>