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၂၃၆	လက်ဝါးကပ်တိုင်ကျူး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Must Jesus bear the Cross alone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ယော၊ ၁၉း၁၇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George N. Allen 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00D17605-ECA2-4534-A078-5BB19A2B7FE5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ကားတိုင်ထမ်းရသော သူသည်ကား၊ ယေရှုတပါးသာလော၊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တပည့်တော်တိုင်း ထမ်းရန်ရှိရာ၊ ငါလည်း ထမ်းပါစေတော့။ 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E3946561-99FE-4938-BE0C-A5B9E8465DDD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အထက်ရောက်ပြီးသန့်ရှင်းသူများ၊ ဒုက္ခခံဘူးသော်လည်း၊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ယခုမေတ္တာပြည့်ဝ၊ ချမ်းသာ မျက်ရည်သုတ်ကုန်လေပြီ။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30048B7C-391B-4F8D-B22A-D459E908A057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စီရင်တော်ကားတိုင်ကိုထမ်းလျှင်၊ သေချိန်စေ့သော် လွတ်၍၊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အမြဲနေအိမ်သို့ ပျံတက်ဝင်၊ သက်သရဖူဆောင်းမည်။ (အာမင်)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F45D3DD6-5D1C-4677-A173-3EC792FD07F5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244</Words>
  <Application>Microsoft Office PowerPoint</Application>
  <PresentationFormat>Widescreen</PresentationFormat>
  <Paragraphs>17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၂၃၆ လက်ဝါးကပ်တိုင်ကျူး 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2019-12-23T04:11:29Z</dcterms:modified>
</cp:coreProperties>
</file>