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b="1" dirty="0">
                <a:latin typeface="Pyidaungsu" panose="020B0502040204020203" pitchFamily="34" charset="0"/>
                <a:cs typeface="Pyidaungsu" panose="020B0502040204020203" pitchFamily="34" charset="0"/>
              </a:rPr>
              <a:t>၂၅၈	ပို့ဆောင်တော်မူကျူး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lnSpcReduction="100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He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leadeth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me, o blessed thought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ဟေရှာ ၄၁း၁၃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William B. Bradbury 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ECFD51E5-FEDF-4279-BD8A-CC6AD9447418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အိုငြိမ်းဖွယ်ရာ မြတ်မင်္ဂလာ၊ ငါပြုမူတိုင်း ငါသွားလေရာ၊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သခင်ယေရှု စောင့်ထိန်းမူလေ၊ လက်ရုံးတော်ပင်၊ ငါ့လက်ကိုင်ပေး။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273564D2-98F5-4696-98A3-DF3DEC6DC939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ပို့ဆောင်တော်မူသော ကျေးဇူးရှင်၊ ပို့ဆောင်မူပါ၊ ကာလအစဉ်၊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သစ္စာရှိစွာ နောက်တော်လိုက်မည်၊ ပို့ဆောင်တော်မူသောကြောင့် ပေတည်း။ အာမင်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7" name="TextBox 3">
            <a:extLst>
              <a:ext uri="{FF2B5EF4-FFF2-40B4-BE49-F238E27FC236}">
                <a16:creationId xmlns:a16="http://schemas.microsoft.com/office/drawing/2014/main" id="{4D5CFFE2-F9CF-4929-A1EE-3CBB58FE899E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မှောင်မိုက်ဆင်းရဲခံရနေလျှင်၊ ဒုက္ခလမ်းပင် သက်သာ ထွန်းလင်း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စိတ်ပျော်စိတ်အေး ကိုယ်တော်မြတ်သည် ငါ့ကို အစဉ် ပို့ဆောင်မူ၏။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E80D75D4-3D6D-4718-A2E7-44696E2B68BF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အိုပြစ်ရှိသူ ဝန်လေးလူသား၊ စိတ်ငြိမ်းချမ်းသာ ခံစာလိုငှာ၊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ကိုယ်ပြစ်ကို မြင်၊ ကိုယ်ကို ပယ်ငြင်း၊ လက်တော်ဆွဲလျက် ယုံကြည်အစဉ်။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0E1990A9-0675-4077-ADD6-B5E6B78CAA07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မကြာမမြင့် ငါတို့များသည် သေခြင်းမြစ်ကမ်း အမှန်ရောက်မည်၊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ထိုသို့ဖြစ်လျှင် ကူးစိမ့်သောငှါ၊ ပို့ဆောင်အရှင် ယေရှုကိုးစား။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30230A15-5ADC-4470-ADB3-131A5A5D41E4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466</Words>
  <Application>Microsoft Office PowerPoint</Application>
  <PresentationFormat>Widescreen</PresentationFormat>
  <Paragraphs>25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၂၅၈ ပို့ဆောင်တော်မူကျူး </vt:lpstr>
      <vt:lpstr>၁</vt:lpstr>
      <vt:lpstr>ထပ်ဆို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2019-12-23T04:51:05Z</dcterms:modified>
</cp:coreProperties>
</file>