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၃၁၅	ထူးမြတ်လှသော ကတိတော်ကျူး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Precious promise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၂ ပေ၊ ၁း၄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1442C7-F180-44A2-94BB-9E66895D5CC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ကောင်းကင်ခရီး သွားသောသူအား ကိုယ်တော်ရှင် ကတိတော်ထား၊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သွားရာလောကလမ်းတစ်လျှောက်လုံး၊ ငါလမ်းပြမည်၊ သက်ထက်ဆုံး။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9C5F55-864E-4B95-9C5D-C84A8838653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ငါသည် သင့်ကို မျက်စိတော်ဖြင့် အစဉ် လျှင်လမ်းပြမူမည်၊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သွားရာလောကလမ်း တစ်လျှောက်လုံး မျက်စိတော်ဖြင့် လမ်းပြမည်။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3C2E47-8BC0-4CB5-B441-5CBF2062932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ပြစ်သွေးဆောင်ခါ ပါလုနီးလျှင်၊ စောင့်၍ နေရန် အားလျော့ချင်၊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ကတိတော်မြတ် အောက်မေ့မျှော်ကြည့်၊ မျက်စိတော်ဖြင့် လမ်းပြမည်။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3F94D9-07E0-46D2-BABC-5B1DA74D6FE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သင့်မျှော်လင့်ရန် ပျက်စီးကုန်လျှင် အထက်ကျော်ကာလကပင်၊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ယခုကတိတော်မြတ် ယုံကြည်၊ မျက်စိတော်ဖြင့် လမ်းပြမည်။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555063-BD25-4EFF-8580-84723D1E138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သေမင်းအရိပ် လွှမ်းမိုးလာလျှင် သေမည့်အချိန် ရောက်မည်ထင်၊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ရှေ့ဆောင် ယေရှုခေါ်တော်မူသည်၊ မျက်စိတော်ဖြင့် လမ်းပြမည်။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15539C-DBC2-42F4-8EB4-75BF19AA750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419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၃၁၅ ထူးမြတ်လှသော ကတိတော်ကျူး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2019-12-23T06:03:39Z</dcterms:modified>
</cp:coreProperties>
</file>