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၂၇၁	ယေရှုရှင် ကိုယ်တော်ကို ချစ်ပါ၏ 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My Jesus I love Thee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ပေ၊ ၁း၈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Adoniram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J. Gordon (1836-1895)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39610D4-267E-45FB-A67C-3DC9FE0811B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ကိုယ်တော်နှင့် ကျွန်ုပ် ဆိုင်သောကြောင့် ချစ်ပါ၏၊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ပြစ်ပျော်မွေ့ခြင်းမျိုးမျိုး ကိုယ်တော်ဖို့ စွန့်မည်၊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ကိုယ်တော်မြတ်သည် ကျွန်ုပ်၏ ကယ်ချွတ်ရှင်ပေ၊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ချစ်ခဲ့ဖူးလျှင် ခုပင် ဖြစ်ချေ။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8FF1F674-A969-4D4A-9CB4-527D129D604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အရင်ကျွန်ုပ်အား ချစ်သောကြောင့် ချစ်ပါ၏၊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တိုင်ပေါ် ကျွန်ုပ်တွက် ပြစ်လွှတ်ရန် သေခံပြီ၊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ဆူးရစ်ကိုဆောင်းသောကြောင့် ကိုယ်တော်ကို ချစ်ပေ၊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ချစ်ခဲ့ဖူးလျှင် ခုပင် ဖြစ်ချေ။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015418B-C68E-4B73-99E2-EDB3E48E96E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သက်ရှင်စဉ် ချစ်မည်၊ သေသောခါလည်းချစ်မည်၊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သက်ရှုခွင့်ရသမျှ ကာလချီးမွမ်းမည်၊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သေချိန်ရောက်လုနီးသောအခါ မြွက်ဆိုစေ၊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ချစ်ခဲ့ဖူးလျှင် ခုပင် ဖြစ်ချေ။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393D2CA-83F2-41B0-BD89-36AFE9F8864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အစဉ်ဝမ်းမြောက်ဖွယ်ရာပြင်ထား အိမ်တော်မှာ၊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ကောင်းကင်တွင် ကိုယ်တော်ကို ကိုးကွယ်မည်မှန်ပါ၊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သရဖူကို ဆောင်းလျက် သီချင်းအေးကျူးမည်၊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ချစ်ခဲ့ဖူးလျှင် ခုပင် ဖြစ်ချေ။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4AD0491-8A4F-406C-A150-5C25A747F85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541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၂၇၁ ယေရှုရှင် ကိုယ်တော်ကို ချစ်ပါ၏ 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2019-12-23T05:04:17Z</dcterms:modified>
</cp:coreProperties>
</file>