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၁၃၄ 	ထမြောက်တော်မူခြင်းကျူး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Jesus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Christ is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Risen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oday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ကော၊ ၁၅း၂၀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ေရှုထမြောက်ပြီ ယနေ့၊ ဟာလေလုယ၊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သာယာစွာ ရွှင်လန်းကြစေ၊ ဟာလေလုယ၊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သစ်တိုင်၌ သက်စွန့်ခြင်းဖြင့်၊ ဟာလေလုယ၊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 ပြစ်ကင်းလွတ်ဖယ်ရှား၊ ဟာလေလုယ။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ောင်းကင်ရှင်ဘုရင်မြတ်ကို၊ ဟာလေလုယ၊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ချီးမွမ်းထောမနာပြုစို့၊ ဟာလေလုယ၊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သစ်တိုင်ပေါ်တွင် ခံသည်မှာ၊ ဟာလေလုယ၊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ပြစ်ရှိသူတို့ လွှတ်အံ့ငှာ၊ ဟာလေလုယ။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1380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ဒ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ုက္ခခံတော်မူခြင်းဖြင့်၊ ဟာလေလုယ၊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ကျွန်ုပ်တို့ကို ကယ်တင်ပြီ၊ ဟာလေလုယ၊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ကောင်းကင်၌ အစဉ်အုပ်စိုး၊ ဟာလေလုယ၊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ကောင်းကင်သားအမြဲသီဆို၊ ဟာလေလုယ။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332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၁၃၄  ထမြောက်တော်မူခြင်းကျူး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2019-12-19T04:08:09Z</dcterms:modified>
</cp:coreProperties>
</file>